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86" r:id="rId6"/>
    <p:sldId id="296" r:id="rId7"/>
    <p:sldId id="297" r:id="rId8"/>
    <p:sldId id="298" r:id="rId9"/>
    <p:sldId id="295" r:id="rId10"/>
    <p:sldId id="288" r:id="rId11"/>
    <p:sldId id="261" r:id="rId12"/>
    <p:sldId id="289" r:id="rId13"/>
    <p:sldId id="294" r:id="rId14"/>
    <p:sldId id="290" r:id="rId15"/>
    <p:sldId id="291" r:id="rId16"/>
    <p:sldId id="262" r:id="rId17"/>
    <p:sldId id="264" r:id="rId18"/>
    <p:sldId id="293" r:id="rId19"/>
    <p:sldId id="292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072"/>
    <a:srgbClr val="D10472"/>
    <a:srgbClr val="2D4F7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03" autoAdjust="0"/>
    <p:restoredTop sz="92296" autoAdjust="0"/>
  </p:normalViewPr>
  <p:slideViewPr>
    <p:cSldViewPr snapToGrid="0">
      <p:cViewPr varScale="1">
        <p:scale>
          <a:sx n="87" d="100"/>
          <a:sy n="87" d="100"/>
        </p:scale>
        <p:origin x="200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5F492-A077-4F01-B028-CBB05B1D11F4}" type="doc">
      <dgm:prSet loTypeId="urn:microsoft.com/office/officeart/2008/layout/VerticalCircleList" loCatId="list" qsTypeId="urn:microsoft.com/office/officeart/2005/8/quickstyle/3d2" qsCatId="3D" csTypeId="urn:microsoft.com/office/officeart/2005/8/colors/accent1_2" csCatId="accent1" phldr="1"/>
      <dgm:spPr/>
    </dgm:pt>
    <dgm:pt modelId="{9637B2F6-2848-447E-948B-F3E705E8A069}">
      <dgm:prSet phldrT="[Text]" custT="1"/>
      <dgm:spPr/>
      <dgm:t>
        <a:bodyPr/>
        <a:lstStyle/>
        <a:p>
          <a:r>
            <a:rPr lang="en-US" sz="2400" dirty="0" smtClean="0"/>
            <a:t>Load Balancing</a:t>
          </a:r>
          <a:endParaRPr lang="en-US" sz="2400" dirty="0"/>
        </a:p>
      </dgm:t>
    </dgm:pt>
    <dgm:pt modelId="{EA70F21B-1C43-44A4-AA44-B531B635E5C6}" type="parTrans" cxnId="{CF57CF80-A7B9-4C48-A4FB-0BA8F34A9468}">
      <dgm:prSet/>
      <dgm:spPr/>
      <dgm:t>
        <a:bodyPr/>
        <a:lstStyle/>
        <a:p>
          <a:endParaRPr lang="en-US" sz="1100"/>
        </a:p>
      </dgm:t>
    </dgm:pt>
    <dgm:pt modelId="{5AF1C37B-4F88-4BC1-9B77-D1C43F31FEE0}" type="sibTrans" cxnId="{CF57CF80-A7B9-4C48-A4FB-0BA8F34A9468}">
      <dgm:prSet/>
      <dgm:spPr/>
      <dgm:t>
        <a:bodyPr/>
        <a:lstStyle/>
        <a:p>
          <a:endParaRPr lang="en-US" sz="1100"/>
        </a:p>
      </dgm:t>
    </dgm:pt>
    <dgm:pt modelId="{E7081BAB-09C8-4725-916E-C67B2382C93D}">
      <dgm:prSet phldrT="[Text]" custT="1"/>
      <dgm:spPr/>
      <dgm:t>
        <a:bodyPr/>
        <a:lstStyle/>
        <a:p>
          <a:r>
            <a:rPr lang="en-US" sz="2400" dirty="0" smtClean="0"/>
            <a:t>User Authentication</a:t>
          </a:r>
          <a:endParaRPr lang="en-US" sz="2400" dirty="0"/>
        </a:p>
      </dgm:t>
    </dgm:pt>
    <dgm:pt modelId="{3D084978-D0A8-4135-98FC-24772183D0DB}" type="parTrans" cxnId="{05196FE5-141D-48E3-B1B3-93C0D45F8E02}">
      <dgm:prSet/>
      <dgm:spPr/>
      <dgm:t>
        <a:bodyPr/>
        <a:lstStyle/>
        <a:p>
          <a:endParaRPr lang="en-US" sz="1100"/>
        </a:p>
      </dgm:t>
    </dgm:pt>
    <dgm:pt modelId="{597224A5-8569-4552-9B80-CA4C9E856C66}" type="sibTrans" cxnId="{05196FE5-141D-48E3-B1B3-93C0D45F8E02}">
      <dgm:prSet/>
      <dgm:spPr/>
      <dgm:t>
        <a:bodyPr/>
        <a:lstStyle/>
        <a:p>
          <a:endParaRPr lang="en-US" sz="1100"/>
        </a:p>
      </dgm:t>
    </dgm:pt>
    <dgm:pt modelId="{87A26A90-3C90-403D-ABB5-368B4A0AD870}">
      <dgm:prSet phldrT="[Text]" custT="1"/>
      <dgm:spPr/>
      <dgm:t>
        <a:bodyPr/>
        <a:lstStyle/>
        <a:p>
          <a:r>
            <a:rPr lang="en-US" sz="2400" dirty="0" smtClean="0"/>
            <a:t>Resource Allocation</a:t>
          </a:r>
          <a:endParaRPr lang="en-US" sz="2400" dirty="0"/>
        </a:p>
      </dgm:t>
    </dgm:pt>
    <dgm:pt modelId="{BA2CF0C3-8151-4DBB-AB80-E5EBDC9BCEB6}" type="parTrans" cxnId="{24315B2A-21C8-4D66-BD95-59F20718D74D}">
      <dgm:prSet/>
      <dgm:spPr/>
      <dgm:t>
        <a:bodyPr/>
        <a:lstStyle/>
        <a:p>
          <a:endParaRPr lang="en-US" sz="1100"/>
        </a:p>
      </dgm:t>
    </dgm:pt>
    <dgm:pt modelId="{1A752AEA-E35A-438C-97BF-1CC437E47D78}" type="sibTrans" cxnId="{24315B2A-21C8-4D66-BD95-59F20718D74D}">
      <dgm:prSet/>
      <dgm:spPr/>
      <dgm:t>
        <a:bodyPr/>
        <a:lstStyle/>
        <a:p>
          <a:endParaRPr lang="en-US" sz="1100"/>
        </a:p>
      </dgm:t>
    </dgm:pt>
    <dgm:pt modelId="{9EBE1D9A-DF3C-4075-94CA-046ED03FCFC3}">
      <dgm:prSet phldrT="[Text]" custT="1"/>
      <dgm:spPr/>
      <dgm:t>
        <a:bodyPr/>
        <a:lstStyle/>
        <a:p>
          <a:r>
            <a:rPr lang="en-US" sz="2400" dirty="0" smtClean="0"/>
            <a:t>Tracking and Auditing</a:t>
          </a:r>
          <a:endParaRPr lang="en-US" sz="2400" dirty="0"/>
        </a:p>
      </dgm:t>
    </dgm:pt>
    <dgm:pt modelId="{DB7B2B0C-67C3-4103-B17B-1D4E3D28341B}" type="parTrans" cxnId="{58D6B3C9-B46E-41AC-8A93-D7A9DC866595}">
      <dgm:prSet/>
      <dgm:spPr/>
      <dgm:t>
        <a:bodyPr/>
        <a:lstStyle/>
        <a:p>
          <a:endParaRPr lang="en-US" sz="1100"/>
        </a:p>
      </dgm:t>
    </dgm:pt>
    <dgm:pt modelId="{423594A1-E9F3-4F06-8CF2-B1DACA00B062}" type="sibTrans" cxnId="{58D6B3C9-B46E-41AC-8A93-D7A9DC866595}">
      <dgm:prSet/>
      <dgm:spPr/>
      <dgm:t>
        <a:bodyPr/>
        <a:lstStyle/>
        <a:p>
          <a:endParaRPr lang="en-US" sz="1100"/>
        </a:p>
      </dgm:t>
    </dgm:pt>
    <dgm:pt modelId="{3E406EC6-6816-45F1-803C-D681CFDC7258}" type="pres">
      <dgm:prSet presAssocID="{D865F492-A077-4F01-B028-CBB05B1D11F4}" presName="Name0" presStyleCnt="0">
        <dgm:presLayoutVars>
          <dgm:dir/>
        </dgm:presLayoutVars>
      </dgm:prSet>
      <dgm:spPr/>
    </dgm:pt>
    <dgm:pt modelId="{B81D48A9-E944-462E-BD0F-41766F964EDA}" type="pres">
      <dgm:prSet presAssocID="{E7081BAB-09C8-4725-916E-C67B2382C93D}" presName="noChildren" presStyleCnt="0"/>
      <dgm:spPr/>
    </dgm:pt>
    <dgm:pt modelId="{A3810904-5B0B-4335-AD93-6C80DC0EFE2E}" type="pres">
      <dgm:prSet presAssocID="{E7081BAB-09C8-4725-916E-C67B2382C93D}" presName="gap" presStyleCnt="0"/>
      <dgm:spPr/>
    </dgm:pt>
    <dgm:pt modelId="{F96D9D6A-B523-4942-9A04-BCFD6E6D6803}" type="pres">
      <dgm:prSet presAssocID="{E7081BAB-09C8-4725-916E-C67B2382C93D}" presName="medCircle2" presStyleLbl="vennNode1" presStyleIdx="0" presStyleCnt="4"/>
      <dgm:spPr/>
    </dgm:pt>
    <dgm:pt modelId="{626FE426-96D5-4D8E-B2DD-87C9DA47ECC0}" type="pres">
      <dgm:prSet presAssocID="{E7081BAB-09C8-4725-916E-C67B2382C93D}" presName="txLvlOnly1" presStyleLbl="revTx" presStyleIdx="0" presStyleCnt="4"/>
      <dgm:spPr/>
      <dgm:t>
        <a:bodyPr/>
        <a:lstStyle/>
        <a:p>
          <a:endParaRPr lang="en-US"/>
        </a:p>
      </dgm:t>
    </dgm:pt>
    <dgm:pt modelId="{1271537E-CB91-40F9-956E-16BF7ED96097}" type="pres">
      <dgm:prSet presAssocID="{9637B2F6-2848-447E-948B-F3E705E8A069}" presName="noChildren" presStyleCnt="0"/>
      <dgm:spPr/>
    </dgm:pt>
    <dgm:pt modelId="{55E3676E-BB83-480F-96B7-0FEAAA415EBE}" type="pres">
      <dgm:prSet presAssocID="{9637B2F6-2848-447E-948B-F3E705E8A069}" presName="gap" presStyleCnt="0"/>
      <dgm:spPr/>
    </dgm:pt>
    <dgm:pt modelId="{B3C16722-693F-4260-B2FC-3E24DCCB6115}" type="pres">
      <dgm:prSet presAssocID="{9637B2F6-2848-447E-948B-F3E705E8A069}" presName="medCircle2" presStyleLbl="vennNode1" presStyleIdx="1" presStyleCnt="4"/>
      <dgm:spPr/>
    </dgm:pt>
    <dgm:pt modelId="{3D34D3C0-31BA-4334-AFBA-8F2892E1D66A}" type="pres">
      <dgm:prSet presAssocID="{9637B2F6-2848-447E-948B-F3E705E8A069}" presName="txLvlOnly1" presStyleLbl="revTx" presStyleIdx="1" presStyleCnt="4"/>
      <dgm:spPr/>
      <dgm:t>
        <a:bodyPr/>
        <a:lstStyle/>
        <a:p>
          <a:endParaRPr lang="en-US"/>
        </a:p>
      </dgm:t>
    </dgm:pt>
    <dgm:pt modelId="{3F576F52-68C3-4555-81DD-A929C77D1DF3}" type="pres">
      <dgm:prSet presAssocID="{87A26A90-3C90-403D-ABB5-368B4A0AD870}" presName="noChildren" presStyleCnt="0"/>
      <dgm:spPr/>
    </dgm:pt>
    <dgm:pt modelId="{69C4FA26-CED1-4770-AC12-2158DB65E793}" type="pres">
      <dgm:prSet presAssocID="{87A26A90-3C90-403D-ABB5-368B4A0AD870}" presName="gap" presStyleCnt="0"/>
      <dgm:spPr/>
    </dgm:pt>
    <dgm:pt modelId="{5446D640-30D5-4C0A-A53D-03973AC30A0D}" type="pres">
      <dgm:prSet presAssocID="{87A26A90-3C90-403D-ABB5-368B4A0AD870}" presName="medCircle2" presStyleLbl="vennNode1" presStyleIdx="2" presStyleCnt="4"/>
      <dgm:spPr/>
    </dgm:pt>
    <dgm:pt modelId="{06C3A181-D286-4FA6-8D85-6DA90E53E199}" type="pres">
      <dgm:prSet presAssocID="{87A26A90-3C90-403D-ABB5-368B4A0AD870}" presName="txLvlOnly1" presStyleLbl="revTx" presStyleIdx="2" presStyleCnt="4"/>
      <dgm:spPr/>
      <dgm:t>
        <a:bodyPr/>
        <a:lstStyle/>
        <a:p>
          <a:endParaRPr lang="en-US"/>
        </a:p>
      </dgm:t>
    </dgm:pt>
    <dgm:pt modelId="{CBC0EBA4-6789-4764-84EE-62983134D051}" type="pres">
      <dgm:prSet presAssocID="{9EBE1D9A-DF3C-4075-94CA-046ED03FCFC3}" presName="noChildren" presStyleCnt="0"/>
      <dgm:spPr/>
    </dgm:pt>
    <dgm:pt modelId="{6979A953-CA1B-4798-961C-89D964D13D38}" type="pres">
      <dgm:prSet presAssocID="{9EBE1D9A-DF3C-4075-94CA-046ED03FCFC3}" presName="gap" presStyleCnt="0"/>
      <dgm:spPr/>
    </dgm:pt>
    <dgm:pt modelId="{23D8A174-8908-474A-A529-E69AF075EE25}" type="pres">
      <dgm:prSet presAssocID="{9EBE1D9A-DF3C-4075-94CA-046ED03FCFC3}" presName="medCircle2" presStyleLbl="vennNode1" presStyleIdx="3" presStyleCnt="4"/>
      <dgm:spPr/>
    </dgm:pt>
    <dgm:pt modelId="{9337A66D-FF7F-4BC0-A4E5-CDA4DFFAE8F6}" type="pres">
      <dgm:prSet presAssocID="{9EBE1D9A-DF3C-4075-94CA-046ED03FCFC3}" presName="txLvlOnly1" presStyleLbl="revTx" presStyleIdx="3" presStyleCnt="4"/>
      <dgm:spPr/>
      <dgm:t>
        <a:bodyPr/>
        <a:lstStyle/>
        <a:p>
          <a:endParaRPr lang="en-US"/>
        </a:p>
      </dgm:t>
    </dgm:pt>
  </dgm:ptLst>
  <dgm:cxnLst>
    <dgm:cxn modelId="{AF7FEDA4-87D9-6D48-8F7D-FDEFE3C48EB5}" type="presOf" srcId="{E7081BAB-09C8-4725-916E-C67B2382C93D}" destId="{626FE426-96D5-4D8E-B2DD-87C9DA47ECC0}" srcOrd="0" destOrd="0" presId="urn:microsoft.com/office/officeart/2008/layout/VerticalCircleList"/>
    <dgm:cxn modelId="{BC3B1199-A3AD-DB44-94ED-701097467084}" type="presOf" srcId="{D865F492-A077-4F01-B028-CBB05B1D11F4}" destId="{3E406EC6-6816-45F1-803C-D681CFDC7258}" srcOrd="0" destOrd="0" presId="urn:microsoft.com/office/officeart/2008/layout/VerticalCircleList"/>
    <dgm:cxn modelId="{1735BBBD-6F70-BC48-8E26-B327F3CEC9C8}" type="presOf" srcId="{9637B2F6-2848-447E-948B-F3E705E8A069}" destId="{3D34D3C0-31BA-4334-AFBA-8F2892E1D66A}" srcOrd="0" destOrd="0" presId="urn:microsoft.com/office/officeart/2008/layout/VerticalCircleList"/>
    <dgm:cxn modelId="{05196FE5-141D-48E3-B1B3-93C0D45F8E02}" srcId="{D865F492-A077-4F01-B028-CBB05B1D11F4}" destId="{E7081BAB-09C8-4725-916E-C67B2382C93D}" srcOrd="0" destOrd="0" parTransId="{3D084978-D0A8-4135-98FC-24772183D0DB}" sibTransId="{597224A5-8569-4552-9B80-CA4C9E856C66}"/>
    <dgm:cxn modelId="{24315B2A-21C8-4D66-BD95-59F20718D74D}" srcId="{D865F492-A077-4F01-B028-CBB05B1D11F4}" destId="{87A26A90-3C90-403D-ABB5-368B4A0AD870}" srcOrd="2" destOrd="0" parTransId="{BA2CF0C3-8151-4DBB-AB80-E5EBDC9BCEB6}" sibTransId="{1A752AEA-E35A-438C-97BF-1CC437E47D78}"/>
    <dgm:cxn modelId="{E3D82239-5F3C-DD47-B72B-EDCC111FE50B}" type="presOf" srcId="{9EBE1D9A-DF3C-4075-94CA-046ED03FCFC3}" destId="{9337A66D-FF7F-4BC0-A4E5-CDA4DFFAE8F6}" srcOrd="0" destOrd="0" presId="urn:microsoft.com/office/officeart/2008/layout/VerticalCircleList"/>
    <dgm:cxn modelId="{58D6B3C9-B46E-41AC-8A93-D7A9DC866595}" srcId="{D865F492-A077-4F01-B028-CBB05B1D11F4}" destId="{9EBE1D9A-DF3C-4075-94CA-046ED03FCFC3}" srcOrd="3" destOrd="0" parTransId="{DB7B2B0C-67C3-4103-B17B-1D4E3D28341B}" sibTransId="{423594A1-E9F3-4F06-8CF2-B1DACA00B062}"/>
    <dgm:cxn modelId="{0BACD7AA-B816-8940-9F66-8B1881A0EBE8}" type="presOf" srcId="{87A26A90-3C90-403D-ABB5-368B4A0AD870}" destId="{06C3A181-D286-4FA6-8D85-6DA90E53E199}" srcOrd="0" destOrd="0" presId="urn:microsoft.com/office/officeart/2008/layout/VerticalCircleList"/>
    <dgm:cxn modelId="{CF57CF80-A7B9-4C48-A4FB-0BA8F34A9468}" srcId="{D865F492-A077-4F01-B028-CBB05B1D11F4}" destId="{9637B2F6-2848-447E-948B-F3E705E8A069}" srcOrd="1" destOrd="0" parTransId="{EA70F21B-1C43-44A4-AA44-B531B635E5C6}" sibTransId="{5AF1C37B-4F88-4BC1-9B77-D1C43F31FEE0}"/>
    <dgm:cxn modelId="{0C85DB44-40A2-1640-BA7F-6E6B45D49257}" type="presParOf" srcId="{3E406EC6-6816-45F1-803C-D681CFDC7258}" destId="{B81D48A9-E944-462E-BD0F-41766F964EDA}" srcOrd="0" destOrd="0" presId="urn:microsoft.com/office/officeart/2008/layout/VerticalCircleList"/>
    <dgm:cxn modelId="{1FC58039-039B-0E44-ACC4-631DFD3C9907}" type="presParOf" srcId="{B81D48A9-E944-462E-BD0F-41766F964EDA}" destId="{A3810904-5B0B-4335-AD93-6C80DC0EFE2E}" srcOrd="0" destOrd="0" presId="urn:microsoft.com/office/officeart/2008/layout/VerticalCircleList"/>
    <dgm:cxn modelId="{A6198B8B-FB38-5043-80E1-EE174C132B30}" type="presParOf" srcId="{B81D48A9-E944-462E-BD0F-41766F964EDA}" destId="{F96D9D6A-B523-4942-9A04-BCFD6E6D6803}" srcOrd="1" destOrd="0" presId="urn:microsoft.com/office/officeart/2008/layout/VerticalCircleList"/>
    <dgm:cxn modelId="{DBD0ABB1-E400-3B49-983E-9330ED0CEBF9}" type="presParOf" srcId="{B81D48A9-E944-462E-BD0F-41766F964EDA}" destId="{626FE426-96D5-4D8E-B2DD-87C9DA47ECC0}" srcOrd="2" destOrd="0" presId="urn:microsoft.com/office/officeart/2008/layout/VerticalCircleList"/>
    <dgm:cxn modelId="{E00708EE-505D-624D-BB21-49A41801C9B7}" type="presParOf" srcId="{3E406EC6-6816-45F1-803C-D681CFDC7258}" destId="{1271537E-CB91-40F9-956E-16BF7ED96097}" srcOrd="1" destOrd="0" presId="urn:microsoft.com/office/officeart/2008/layout/VerticalCircleList"/>
    <dgm:cxn modelId="{4455D43E-6A83-4D44-A788-952218BD1124}" type="presParOf" srcId="{1271537E-CB91-40F9-956E-16BF7ED96097}" destId="{55E3676E-BB83-480F-96B7-0FEAAA415EBE}" srcOrd="0" destOrd="0" presId="urn:microsoft.com/office/officeart/2008/layout/VerticalCircleList"/>
    <dgm:cxn modelId="{C7597146-C3F7-4E45-BAF1-07DF9CE0C4AA}" type="presParOf" srcId="{1271537E-CB91-40F9-956E-16BF7ED96097}" destId="{B3C16722-693F-4260-B2FC-3E24DCCB6115}" srcOrd="1" destOrd="0" presId="urn:microsoft.com/office/officeart/2008/layout/VerticalCircleList"/>
    <dgm:cxn modelId="{98FC9C14-0D1F-334A-9B35-FD9BE375587F}" type="presParOf" srcId="{1271537E-CB91-40F9-956E-16BF7ED96097}" destId="{3D34D3C0-31BA-4334-AFBA-8F2892E1D66A}" srcOrd="2" destOrd="0" presId="urn:microsoft.com/office/officeart/2008/layout/VerticalCircleList"/>
    <dgm:cxn modelId="{79D4B172-58E8-D144-BF9A-17619754C738}" type="presParOf" srcId="{3E406EC6-6816-45F1-803C-D681CFDC7258}" destId="{3F576F52-68C3-4555-81DD-A929C77D1DF3}" srcOrd="2" destOrd="0" presId="urn:microsoft.com/office/officeart/2008/layout/VerticalCircleList"/>
    <dgm:cxn modelId="{1612E58A-3BFA-E04C-8716-550678153A36}" type="presParOf" srcId="{3F576F52-68C3-4555-81DD-A929C77D1DF3}" destId="{69C4FA26-CED1-4770-AC12-2158DB65E793}" srcOrd="0" destOrd="0" presId="urn:microsoft.com/office/officeart/2008/layout/VerticalCircleList"/>
    <dgm:cxn modelId="{ECCDEE41-D120-A64B-82C3-7F8D1997F671}" type="presParOf" srcId="{3F576F52-68C3-4555-81DD-A929C77D1DF3}" destId="{5446D640-30D5-4C0A-A53D-03973AC30A0D}" srcOrd="1" destOrd="0" presId="urn:microsoft.com/office/officeart/2008/layout/VerticalCircleList"/>
    <dgm:cxn modelId="{152E46DA-7F72-DA46-970B-BC961006A90B}" type="presParOf" srcId="{3F576F52-68C3-4555-81DD-A929C77D1DF3}" destId="{06C3A181-D286-4FA6-8D85-6DA90E53E199}" srcOrd="2" destOrd="0" presId="urn:microsoft.com/office/officeart/2008/layout/VerticalCircleList"/>
    <dgm:cxn modelId="{0700B4CB-6235-D145-8C07-D38B61CA15BC}" type="presParOf" srcId="{3E406EC6-6816-45F1-803C-D681CFDC7258}" destId="{CBC0EBA4-6789-4764-84EE-62983134D051}" srcOrd="3" destOrd="0" presId="urn:microsoft.com/office/officeart/2008/layout/VerticalCircleList"/>
    <dgm:cxn modelId="{89DEA6D1-886A-CA4B-9F50-5A52E967A2E2}" type="presParOf" srcId="{CBC0EBA4-6789-4764-84EE-62983134D051}" destId="{6979A953-CA1B-4798-961C-89D964D13D38}" srcOrd="0" destOrd="0" presId="urn:microsoft.com/office/officeart/2008/layout/VerticalCircleList"/>
    <dgm:cxn modelId="{0AD7C8C3-A771-1D4E-8C6C-EC318A4E01BE}" type="presParOf" srcId="{CBC0EBA4-6789-4764-84EE-62983134D051}" destId="{23D8A174-8908-474A-A529-E69AF075EE25}" srcOrd="1" destOrd="0" presId="urn:microsoft.com/office/officeart/2008/layout/VerticalCircleList"/>
    <dgm:cxn modelId="{1D827543-5D43-C245-8282-EBB37C8B8680}" type="presParOf" srcId="{CBC0EBA4-6789-4764-84EE-62983134D051}" destId="{9337A66D-FF7F-4BC0-A4E5-CDA4DFFAE8F6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052C7B-24D0-4F59-B02B-E79E74660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64DE6-2D7C-4D2C-8EF4-CDA4120B2C35}">
      <dgm:prSet phldrT="[Text]"/>
      <dgm:spPr/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B07B4367-CBDB-4386-9CDF-1276F66E9A2E}" type="parTrans" cxnId="{EEB19097-C329-485B-AE66-860C2F1DA4A3}">
      <dgm:prSet/>
      <dgm:spPr/>
      <dgm:t>
        <a:bodyPr/>
        <a:lstStyle/>
        <a:p>
          <a:endParaRPr lang="en-US"/>
        </a:p>
      </dgm:t>
    </dgm:pt>
    <dgm:pt modelId="{AE9828B7-9E4D-4E87-A7A8-AA34B1FD7952}" type="sibTrans" cxnId="{EEB19097-C329-485B-AE66-860C2F1DA4A3}">
      <dgm:prSet/>
      <dgm:spPr/>
      <dgm:t>
        <a:bodyPr/>
        <a:lstStyle/>
        <a:p>
          <a:endParaRPr lang="en-US"/>
        </a:p>
      </dgm:t>
    </dgm:pt>
    <dgm:pt modelId="{E26C633E-62B9-425A-915D-52C838FF8127}">
      <dgm:prSet phldrT="[Text]"/>
      <dgm:spPr/>
      <dgm:t>
        <a:bodyPr/>
        <a:lstStyle/>
        <a:p>
          <a:r>
            <a:rPr lang="en-US" dirty="0" smtClean="0"/>
            <a:t>End User receives a link from the Admin to access an introduction page to begin</a:t>
          </a:r>
          <a:endParaRPr lang="en-US" dirty="0"/>
        </a:p>
      </dgm:t>
    </dgm:pt>
    <dgm:pt modelId="{C074DA86-3EFB-4F6F-9BCD-95D48AF9CFA5}" type="parTrans" cxnId="{6874E55C-0835-4DF8-B829-F3C95EF48663}">
      <dgm:prSet/>
      <dgm:spPr/>
      <dgm:t>
        <a:bodyPr/>
        <a:lstStyle/>
        <a:p>
          <a:endParaRPr lang="en-US"/>
        </a:p>
      </dgm:t>
    </dgm:pt>
    <dgm:pt modelId="{7D592978-B932-4355-B29A-245579DC7796}" type="sibTrans" cxnId="{6874E55C-0835-4DF8-B829-F3C95EF48663}">
      <dgm:prSet/>
      <dgm:spPr/>
      <dgm:t>
        <a:bodyPr/>
        <a:lstStyle/>
        <a:p>
          <a:endParaRPr lang="en-US"/>
        </a:p>
      </dgm:t>
    </dgm:pt>
    <dgm:pt modelId="{BE316937-6713-4DD9-9C11-F0A9CD3BC2DD}">
      <dgm:prSet phldrT="[Text]"/>
      <dgm:spPr/>
      <dgm:t>
        <a:bodyPr/>
        <a:lstStyle/>
        <a:p>
          <a:r>
            <a:rPr lang="en-US" dirty="0" smtClean="0"/>
            <a:t>Two options are typically available: Create New or Login</a:t>
          </a:r>
          <a:endParaRPr lang="en-US" dirty="0"/>
        </a:p>
      </dgm:t>
    </dgm:pt>
    <dgm:pt modelId="{9A5690DE-259D-4EA0-865C-3A1D1E56258B}" type="parTrans" cxnId="{30E1E21D-5406-4F07-8335-FF8675D981F4}">
      <dgm:prSet/>
      <dgm:spPr/>
      <dgm:t>
        <a:bodyPr/>
        <a:lstStyle/>
        <a:p>
          <a:endParaRPr lang="en-US"/>
        </a:p>
      </dgm:t>
    </dgm:pt>
    <dgm:pt modelId="{7634874E-1A89-480B-AF7C-FA5748B4A81F}" type="sibTrans" cxnId="{30E1E21D-5406-4F07-8335-FF8675D981F4}">
      <dgm:prSet/>
      <dgm:spPr/>
      <dgm:t>
        <a:bodyPr/>
        <a:lstStyle/>
        <a:p>
          <a:endParaRPr lang="en-US"/>
        </a:p>
      </dgm:t>
    </dgm:pt>
    <dgm:pt modelId="{B6326391-9797-4194-B6C4-2149BEDCEBA5}">
      <dgm:prSet phldrT="[Text]"/>
      <dgm:spPr/>
      <dgm:t>
        <a:bodyPr/>
        <a:lstStyle/>
        <a:p>
          <a:r>
            <a:rPr lang="en-US" smtClean="0"/>
            <a:t>Automation creates </a:t>
          </a:r>
          <a:r>
            <a:rPr lang="en-US" dirty="0" smtClean="0"/>
            <a:t>the users in AD if needed</a:t>
          </a:r>
          <a:endParaRPr lang="en-US" dirty="0"/>
        </a:p>
      </dgm:t>
    </dgm:pt>
    <dgm:pt modelId="{7C0B3A06-9145-417D-8D0A-634A6BE55E7B}" type="parTrans" cxnId="{ACC0B3A2-647C-4175-ACAE-9890158A019F}">
      <dgm:prSet/>
      <dgm:spPr/>
      <dgm:t>
        <a:bodyPr/>
        <a:lstStyle/>
        <a:p>
          <a:endParaRPr lang="en-US"/>
        </a:p>
      </dgm:t>
    </dgm:pt>
    <dgm:pt modelId="{622B3A83-1D4A-4666-810C-001D96F50754}" type="sibTrans" cxnId="{ACC0B3A2-647C-4175-ACAE-9890158A019F}">
      <dgm:prSet/>
      <dgm:spPr/>
      <dgm:t>
        <a:bodyPr/>
        <a:lstStyle/>
        <a:p>
          <a:endParaRPr lang="en-US"/>
        </a:p>
      </dgm:t>
    </dgm:pt>
    <dgm:pt modelId="{F89D6BF6-2FC8-49BD-BDDF-89D0D314065F}">
      <dgm:prSet phldrT="[Text]"/>
      <dgm:spPr/>
      <dgm:t>
        <a:bodyPr/>
        <a:lstStyle/>
        <a:p>
          <a:r>
            <a:rPr lang="en-US" dirty="0" smtClean="0"/>
            <a:t>Login</a:t>
          </a:r>
          <a:endParaRPr lang="en-US" dirty="0"/>
        </a:p>
      </dgm:t>
    </dgm:pt>
    <dgm:pt modelId="{0F6BCD82-070A-4088-958B-2459EB1A98D1}" type="parTrans" cxnId="{1C3DE94A-273B-4734-A466-207EF36729B9}">
      <dgm:prSet/>
      <dgm:spPr/>
      <dgm:t>
        <a:bodyPr/>
        <a:lstStyle/>
        <a:p>
          <a:endParaRPr lang="en-US"/>
        </a:p>
      </dgm:t>
    </dgm:pt>
    <dgm:pt modelId="{659957E6-3057-4882-B096-ADFE59124F9D}" type="sibTrans" cxnId="{1C3DE94A-273B-4734-A466-207EF36729B9}">
      <dgm:prSet/>
      <dgm:spPr/>
      <dgm:t>
        <a:bodyPr/>
        <a:lstStyle/>
        <a:p>
          <a:endParaRPr lang="en-US"/>
        </a:p>
      </dgm:t>
    </dgm:pt>
    <dgm:pt modelId="{06F6A378-B694-410B-856B-4D02D2EF8EDA}">
      <dgm:prSet phldrT="[Text]"/>
      <dgm:spPr/>
      <dgm:t>
        <a:bodyPr/>
        <a:lstStyle/>
        <a:p>
          <a:r>
            <a:rPr lang="en-US" dirty="0" smtClean="0"/>
            <a:t>User receives an email with login data</a:t>
          </a:r>
          <a:endParaRPr lang="en-US" dirty="0"/>
        </a:p>
      </dgm:t>
    </dgm:pt>
    <dgm:pt modelId="{09976E8E-9A9B-47B5-8A66-56ADE14C2F29}" type="parTrans" cxnId="{DC9B86EA-103C-41B2-9BAA-75D6F60A0054}">
      <dgm:prSet/>
      <dgm:spPr/>
      <dgm:t>
        <a:bodyPr/>
        <a:lstStyle/>
        <a:p>
          <a:endParaRPr lang="en-US"/>
        </a:p>
      </dgm:t>
    </dgm:pt>
    <dgm:pt modelId="{B5938B3F-705D-45A5-87D9-B07943F6A2FC}" type="sibTrans" cxnId="{DC9B86EA-103C-41B2-9BAA-75D6F60A0054}">
      <dgm:prSet/>
      <dgm:spPr/>
      <dgm:t>
        <a:bodyPr/>
        <a:lstStyle/>
        <a:p>
          <a:endParaRPr lang="en-US"/>
        </a:p>
      </dgm:t>
    </dgm:pt>
    <dgm:pt modelId="{B250EECD-51AF-475D-886F-B33C80C7C7AE}">
      <dgm:prSet phldrT="[Text]"/>
      <dgm:spPr/>
      <dgm:t>
        <a:bodyPr/>
        <a:lstStyle/>
        <a:p>
          <a:r>
            <a:rPr lang="en-US" dirty="0" smtClean="0"/>
            <a:t>User can login to Desktop and optional applications as well.</a:t>
          </a:r>
          <a:endParaRPr lang="en-US" dirty="0"/>
        </a:p>
      </dgm:t>
    </dgm:pt>
    <dgm:pt modelId="{AA445D52-0CFF-4FDE-A6AF-FBCBE8D2ADD6}" type="parTrans" cxnId="{E306BEC5-6B11-49E2-AE67-3503963E9882}">
      <dgm:prSet/>
      <dgm:spPr/>
      <dgm:t>
        <a:bodyPr/>
        <a:lstStyle/>
        <a:p>
          <a:endParaRPr lang="en-US"/>
        </a:p>
      </dgm:t>
    </dgm:pt>
    <dgm:pt modelId="{2F60BCAC-4468-4902-9011-2101114B6ED9}" type="sibTrans" cxnId="{E306BEC5-6B11-49E2-AE67-3503963E9882}">
      <dgm:prSet/>
      <dgm:spPr/>
      <dgm:t>
        <a:bodyPr/>
        <a:lstStyle/>
        <a:p>
          <a:endParaRPr lang="en-US"/>
        </a:p>
      </dgm:t>
    </dgm:pt>
    <dgm:pt modelId="{514D515F-C3FA-4E5C-9E16-D4FF6BADADEE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5E996281-4C85-44BA-AEFA-EB34D59D50D6}" type="parTrans" cxnId="{F2B922D0-EF48-400F-9811-E1BE95783A7F}">
      <dgm:prSet/>
      <dgm:spPr/>
      <dgm:t>
        <a:bodyPr/>
        <a:lstStyle/>
        <a:p>
          <a:endParaRPr lang="en-US"/>
        </a:p>
      </dgm:t>
    </dgm:pt>
    <dgm:pt modelId="{C2EFFD70-724E-4B61-B973-D1AB64345781}" type="sibTrans" cxnId="{F2B922D0-EF48-400F-9811-E1BE95783A7F}">
      <dgm:prSet/>
      <dgm:spPr/>
      <dgm:t>
        <a:bodyPr/>
        <a:lstStyle/>
        <a:p>
          <a:endParaRPr lang="en-US"/>
        </a:p>
      </dgm:t>
    </dgm:pt>
    <dgm:pt modelId="{11840B90-DAD2-4198-9310-F05EFDC30007}">
      <dgm:prSet phldrT="[Text]"/>
      <dgm:spPr/>
      <dgm:t>
        <a:bodyPr/>
        <a:lstStyle/>
        <a:p>
          <a:r>
            <a:rPr lang="en-US" dirty="0" smtClean="0"/>
            <a:t>All activity data is logged into the SQL database</a:t>
          </a:r>
          <a:endParaRPr lang="en-US" dirty="0"/>
        </a:p>
      </dgm:t>
    </dgm:pt>
    <dgm:pt modelId="{EEA1A069-11A6-4A2E-B117-2A5CF611D0E1}" type="parTrans" cxnId="{FD4E928B-D857-404B-AEC2-F9D6973B0640}">
      <dgm:prSet/>
      <dgm:spPr/>
      <dgm:t>
        <a:bodyPr/>
        <a:lstStyle/>
        <a:p>
          <a:endParaRPr lang="en-US"/>
        </a:p>
      </dgm:t>
    </dgm:pt>
    <dgm:pt modelId="{12F9F2D5-ABBD-47FC-A80F-7967C33687CB}" type="sibTrans" cxnId="{FD4E928B-D857-404B-AEC2-F9D6973B0640}">
      <dgm:prSet/>
      <dgm:spPr/>
      <dgm:t>
        <a:bodyPr/>
        <a:lstStyle/>
        <a:p>
          <a:endParaRPr lang="en-US"/>
        </a:p>
      </dgm:t>
    </dgm:pt>
    <dgm:pt modelId="{39A55AAB-C687-4A17-846D-16421C900E6F}">
      <dgm:prSet phldrT="[Text]"/>
      <dgm:spPr/>
      <dgm:t>
        <a:bodyPr/>
        <a:lstStyle/>
        <a:p>
          <a:r>
            <a:rPr lang="en-US" dirty="0" smtClean="0"/>
            <a:t>Provider can add resources to the system according to end users need</a:t>
          </a:r>
          <a:endParaRPr lang="en-US" dirty="0"/>
        </a:p>
      </dgm:t>
    </dgm:pt>
    <dgm:pt modelId="{BE11C90B-ECC8-4741-9541-EB29CC9C77AF}" type="parTrans" cxnId="{DA841372-254A-47E7-880C-784A72B64384}">
      <dgm:prSet/>
      <dgm:spPr/>
      <dgm:t>
        <a:bodyPr/>
        <a:lstStyle/>
        <a:p>
          <a:endParaRPr lang="en-US"/>
        </a:p>
      </dgm:t>
    </dgm:pt>
    <dgm:pt modelId="{09EEFF63-253D-41B6-BBA4-1B14D9546F82}" type="sibTrans" cxnId="{DA841372-254A-47E7-880C-784A72B64384}">
      <dgm:prSet/>
      <dgm:spPr/>
      <dgm:t>
        <a:bodyPr/>
        <a:lstStyle/>
        <a:p>
          <a:endParaRPr lang="en-US"/>
        </a:p>
      </dgm:t>
    </dgm:pt>
    <dgm:pt modelId="{B4BA2EC9-7C71-6A46-A661-74637F06E386}">
      <dgm:prSet phldrT="[Text]"/>
      <dgm:spPr/>
      <dgm:t>
        <a:bodyPr/>
        <a:lstStyle/>
        <a:p>
          <a:r>
            <a:rPr lang="en-US" dirty="0" smtClean="0"/>
            <a:t>Publish</a:t>
          </a:r>
          <a:endParaRPr lang="en-US" dirty="0"/>
        </a:p>
      </dgm:t>
    </dgm:pt>
    <dgm:pt modelId="{51CB491C-6F0E-684D-BD32-122F76891CEF}" type="parTrans" cxnId="{4CBDDC92-26ED-E34D-9DA4-BC07877BFFDB}">
      <dgm:prSet/>
      <dgm:spPr/>
      <dgm:t>
        <a:bodyPr/>
        <a:lstStyle/>
        <a:p>
          <a:endParaRPr lang="en-US"/>
        </a:p>
      </dgm:t>
    </dgm:pt>
    <dgm:pt modelId="{1E322D3B-C6AB-9946-99BA-6454F78AE57C}" type="sibTrans" cxnId="{4CBDDC92-26ED-E34D-9DA4-BC07877BFFDB}">
      <dgm:prSet/>
      <dgm:spPr/>
      <dgm:t>
        <a:bodyPr/>
        <a:lstStyle/>
        <a:p>
          <a:endParaRPr lang="en-US"/>
        </a:p>
      </dgm:t>
    </dgm:pt>
    <dgm:pt modelId="{B59D1803-3058-BC40-8B03-6847A6BEAB46}">
      <dgm:prSet/>
      <dgm:spPr/>
      <dgm:t>
        <a:bodyPr/>
        <a:lstStyle/>
        <a:p>
          <a:r>
            <a:rPr lang="en-US" dirty="0" smtClean="0"/>
            <a:t>Register</a:t>
          </a:r>
          <a:endParaRPr lang="en-US" dirty="0"/>
        </a:p>
      </dgm:t>
    </dgm:pt>
    <dgm:pt modelId="{7B7C0113-16E2-7A41-BAC3-818D0CA053BC}" type="parTrans" cxnId="{2C19628B-B550-B646-804E-131512394704}">
      <dgm:prSet/>
      <dgm:spPr/>
    </dgm:pt>
    <dgm:pt modelId="{A3E7A742-27F3-B748-A0BB-DA710ECC4576}" type="sibTrans" cxnId="{2C19628B-B550-B646-804E-131512394704}">
      <dgm:prSet/>
      <dgm:spPr/>
    </dgm:pt>
    <dgm:pt modelId="{DDDD6156-0AEC-BA46-AB69-7D616EFA1D02}">
      <dgm:prSet/>
      <dgm:spPr/>
      <dgm:t>
        <a:bodyPr/>
        <a:lstStyle/>
        <a:p>
          <a:r>
            <a:rPr lang="en-US" dirty="0" smtClean="0"/>
            <a:t>A new</a:t>
          </a:r>
          <a:r>
            <a:rPr lang="en-US" baseline="0" dirty="0" smtClean="0"/>
            <a:t> customer </a:t>
          </a:r>
          <a:r>
            <a:rPr lang="en-US" dirty="0" smtClean="0"/>
            <a:t>Admin creates an</a:t>
          </a:r>
          <a:r>
            <a:rPr lang="en-US" baseline="0" dirty="0" smtClean="0"/>
            <a:t> </a:t>
          </a:r>
          <a:r>
            <a:rPr lang="en-US" dirty="0" smtClean="0"/>
            <a:t>account for his users</a:t>
          </a:r>
          <a:endParaRPr lang="en-US" dirty="0"/>
        </a:p>
      </dgm:t>
    </dgm:pt>
    <dgm:pt modelId="{4A95DA3E-ACD4-0143-AA64-B73D87652EE4}" type="parTrans" cxnId="{4E2D2B1F-90BC-6642-827D-2AC32F3BB06F}">
      <dgm:prSet/>
      <dgm:spPr/>
    </dgm:pt>
    <dgm:pt modelId="{217F97C0-5DA6-D341-B0D9-C4419F4164BF}" type="sibTrans" cxnId="{4E2D2B1F-90BC-6642-827D-2AC32F3BB06F}">
      <dgm:prSet/>
      <dgm:spPr/>
    </dgm:pt>
    <dgm:pt modelId="{9BD0B147-9994-8446-B1A1-5F1787E87938}">
      <dgm:prSet/>
      <dgm:spPr/>
      <dgm:t>
        <a:bodyPr/>
        <a:lstStyle/>
        <a:p>
          <a:r>
            <a:rPr lang="en-US" dirty="0" smtClean="0"/>
            <a:t>Billing information is set</a:t>
          </a:r>
          <a:endParaRPr lang="en-US" dirty="0"/>
        </a:p>
      </dgm:t>
    </dgm:pt>
    <dgm:pt modelId="{E933BC48-004A-D246-A08D-BA964ED261E7}" type="parTrans" cxnId="{D97935C4-6268-E043-9480-C518D22CCA65}">
      <dgm:prSet/>
      <dgm:spPr/>
    </dgm:pt>
    <dgm:pt modelId="{F81C75E8-903C-6F45-B2FA-47A2D24D91B4}" type="sibTrans" cxnId="{D97935C4-6268-E043-9480-C518D22CCA65}">
      <dgm:prSet/>
      <dgm:spPr/>
    </dgm:pt>
    <dgm:pt modelId="{8DB15C5A-85E0-9C4E-925B-3C9EF9D2725E}">
      <dgm:prSet phldrT="[Text]"/>
      <dgm:spPr/>
      <dgm:t>
        <a:bodyPr/>
        <a:lstStyle/>
        <a:p>
          <a:r>
            <a:rPr lang="en-US" dirty="0" smtClean="0"/>
            <a:t>Automation configures the system for the user</a:t>
          </a:r>
          <a:endParaRPr lang="en-US" dirty="0"/>
        </a:p>
      </dgm:t>
    </dgm:pt>
    <dgm:pt modelId="{EA8A5009-D652-4E46-AF0F-FDA245149966}" type="parTrans" cxnId="{20FD96EE-FCE0-5248-BDE8-AAD3E3AEAA90}">
      <dgm:prSet/>
      <dgm:spPr/>
    </dgm:pt>
    <dgm:pt modelId="{20D9EBF7-C85F-444B-9EAC-B6490D0C1128}" type="sibTrans" cxnId="{20FD96EE-FCE0-5248-BDE8-AAD3E3AEAA90}">
      <dgm:prSet/>
      <dgm:spPr/>
    </dgm:pt>
    <dgm:pt modelId="{D6547318-ACB2-4F76-86E6-94DFCE8CB728}" type="pres">
      <dgm:prSet presAssocID="{03052C7B-24D0-4F59-B02B-E79E746608E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7F0F6D-ADE5-F545-89A7-86D38182E73B}" type="pres">
      <dgm:prSet presAssocID="{B59D1803-3058-BC40-8B03-6847A6BEAB46}" presName="composite" presStyleCnt="0"/>
      <dgm:spPr/>
    </dgm:pt>
    <dgm:pt modelId="{142EC746-EB5D-144C-9DD6-7511D9247479}" type="pres">
      <dgm:prSet presAssocID="{B59D1803-3058-BC40-8B03-6847A6BEAB46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6104A-A07B-E447-A19B-3F1E9F913512}" type="pres">
      <dgm:prSet presAssocID="{B59D1803-3058-BC40-8B03-6847A6BEAB46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DB1CB-E9E1-AE4C-AC3D-C96474EF2EB4}" type="pres">
      <dgm:prSet presAssocID="{A3E7A742-27F3-B748-A0BB-DA710ECC4576}" presName="sp" presStyleCnt="0"/>
      <dgm:spPr/>
    </dgm:pt>
    <dgm:pt modelId="{47439A12-5A1C-4769-90AA-74E1999E21B0}" type="pres">
      <dgm:prSet presAssocID="{B7A64DE6-2D7C-4D2C-8EF4-CDA4120B2C35}" presName="composite" presStyleCnt="0"/>
      <dgm:spPr/>
    </dgm:pt>
    <dgm:pt modelId="{A44C7CB5-1DD1-453A-A6F5-22FD4CBD620B}" type="pres">
      <dgm:prSet presAssocID="{B7A64DE6-2D7C-4D2C-8EF4-CDA4120B2C35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4EB68-43B2-4A62-8B1B-BA3B5DFE888E}" type="pres">
      <dgm:prSet presAssocID="{B7A64DE6-2D7C-4D2C-8EF4-CDA4120B2C35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2A31-E145-4194-99C0-255080D5E802}" type="pres">
      <dgm:prSet presAssocID="{AE9828B7-9E4D-4E87-A7A8-AA34B1FD7952}" presName="sp" presStyleCnt="0"/>
      <dgm:spPr/>
    </dgm:pt>
    <dgm:pt modelId="{D1299F72-F59D-A24F-B75F-A439C57DCAE4}" type="pres">
      <dgm:prSet presAssocID="{B4BA2EC9-7C71-6A46-A661-74637F06E386}" presName="composite" presStyleCnt="0"/>
      <dgm:spPr/>
    </dgm:pt>
    <dgm:pt modelId="{C5765F09-4891-C240-9B15-DBBC91DEDA66}" type="pres">
      <dgm:prSet presAssocID="{B4BA2EC9-7C71-6A46-A661-74637F06E386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F4CB6-D2D5-E547-8B01-56530335D2A0}" type="pres">
      <dgm:prSet presAssocID="{B4BA2EC9-7C71-6A46-A661-74637F06E386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1A15E4-ABD8-7247-BAD5-223B95564FEE}" type="pres">
      <dgm:prSet presAssocID="{1E322D3B-C6AB-9946-99BA-6454F78AE57C}" presName="sp" presStyleCnt="0"/>
      <dgm:spPr/>
    </dgm:pt>
    <dgm:pt modelId="{9F5D6B20-9827-477B-9D0A-86D7ED399236}" type="pres">
      <dgm:prSet presAssocID="{F89D6BF6-2FC8-49BD-BDDF-89D0D314065F}" presName="composite" presStyleCnt="0"/>
      <dgm:spPr/>
    </dgm:pt>
    <dgm:pt modelId="{86E0A196-5D2D-49AD-836F-56DF23A5AA5B}" type="pres">
      <dgm:prSet presAssocID="{F89D6BF6-2FC8-49BD-BDDF-89D0D314065F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99418-3F57-42AD-AF97-8DC875F2577A}" type="pres">
      <dgm:prSet presAssocID="{F89D6BF6-2FC8-49BD-BDDF-89D0D314065F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2822C-DC3F-4853-920C-55E382F594BA}" type="pres">
      <dgm:prSet presAssocID="{659957E6-3057-4882-B096-ADFE59124F9D}" presName="sp" presStyleCnt="0"/>
      <dgm:spPr/>
    </dgm:pt>
    <dgm:pt modelId="{361C4132-7F53-487D-A87E-D78B8FDAD06A}" type="pres">
      <dgm:prSet presAssocID="{514D515F-C3FA-4E5C-9E16-D4FF6BADADEE}" presName="composite" presStyleCnt="0"/>
      <dgm:spPr/>
    </dgm:pt>
    <dgm:pt modelId="{8912B4ED-E6B1-46EA-B94E-D19F7078F7FE}" type="pres">
      <dgm:prSet presAssocID="{514D515F-C3FA-4E5C-9E16-D4FF6BADADEE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169C8-8E54-4983-BA2E-5D52B1F7CCF7}" type="pres">
      <dgm:prSet presAssocID="{514D515F-C3FA-4E5C-9E16-D4FF6BADADEE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E1E21D-5406-4F07-8335-FF8675D981F4}" srcId="{B7A64DE6-2D7C-4D2C-8EF4-CDA4120B2C35}" destId="{BE316937-6713-4DD9-9C11-F0A9CD3BC2DD}" srcOrd="1" destOrd="0" parTransId="{9A5690DE-259D-4EA0-865C-3A1D1E56258B}" sibTransId="{7634874E-1A89-480B-AF7C-FA5748B4A81F}"/>
    <dgm:cxn modelId="{20FD96EE-FCE0-5248-BDE8-AAD3E3AEAA90}" srcId="{B4BA2EC9-7C71-6A46-A661-74637F06E386}" destId="{8DB15C5A-85E0-9C4E-925B-3C9EF9D2725E}" srcOrd="1" destOrd="0" parTransId="{EA8A5009-D652-4E46-AF0F-FDA245149966}" sibTransId="{20D9EBF7-C85F-444B-9EAC-B6490D0C1128}"/>
    <dgm:cxn modelId="{F2B922D0-EF48-400F-9811-E1BE95783A7F}" srcId="{03052C7B-24D0-4F59-B02B-E79E746608E1}" destId="{514D515F-C3FA-4E5C-9E16-D4FF6BADADEE}" srcOrd="4" destOrd="0" parTransId="{5E996281-4C85-44BA-AEFA-EB34D59D50D6}" sibTransId="{C2EFFD70-724E-4B61-B973-D1AB64345781}"/>
    <dgm:cxn modelId="{4E2D2B1F-90BC-6642-827D-2AC32F3BB06F}" srcId="{B59D1803-3058-BC40-8B03-6847A6BEAB46}" destId="{DDDD6156-0AEC-BA46-AB69-7D616EFA1D02}" srcOrd="0" destOrd="0" parTransId="{4A95DA3E-ACD4-0143-AA64-B73D87652EE4}" sibTransId="{217F97C0-5DA6-D341-B0D9-C4419F4164BF}"/>
    <dgm:cxn modelId="{7303E448-7B67-DE40-B5DC-85511EAD6BE9}" type="presOf" srcId="{03052C7B-24D0-4F59-B02B-E79E746608E1}" destId="{D6547318-ACB2-4F76-86E6-94DFCE8CB728}" srcOrd="0" destOrd="0" presId="urn:microsoft.com/office/officeart/2005/8/layout/chevron2"/>
    <dgm:cxn modelId="{EEB19097-C329-485B-AE66-860C2F1DA4A3}" srcId="{03052C7B-24D0-4F59-B02B-E79E746608E1}" destId="{B7A64DE6-2D7C-4D2C-8EF4-CDA4120B2C35}" srcOrd="1" destOrd="0" parTransId="{B07B4367-CBDB-4386-9CDF-1276F66E9A2E}" sibTransId="{AE9828B7-9E4D-4E87-A7A8-AA34B1FD7952}"/>
    <dgm:cxn modelId="{D97935C4-6268-E043-9480-C518D22CCA65}" srcId="{B59D1803-3058-BC40-8B03-6847A6BEAB46}" destId="{9BD0B147-9994-8446-B1A1-5F1787E87938}" srcOrd="1" destOrd="0" parTransId="{E933BC48-004A-D246-A08D-BA964ED261E7}" sibTransId="{F81C75E8-903C-6F45-B2FA-47A2D24D91B4}"/>
    <dgm:cxn modelId="{040BD9DB-7582-C147-8991-5C9865462555}" type="presOf" srcId="{BE316937-6713-4DD9-9C11-F0A9CD3BC2DD}" destId="{EE04EB68-43B2-4A62-8B1B-BA3B5DFE888E}" srcOrd="0" destOrd="1" presId="urn:microsoft.com/office/officeart/2005/8/layout/chevron2"/>
    <dgm:cxn modelId="{82D0BE56-7233-D04A-B2B7-8A9A1F926C89}" type="presOf" srcId="{9BD0B147-9994-8446-B1A1-5F1787E87938}" destId="{BE26104A-A07B-E447-A19B-3F1E9F913512}" srcOrd="0" destOrd="1" presId="urn:microsoft.com/office/officeart/2005/8/layout/chevron2"/>
    <dgm:cxn modelId="{7EE9C50F-216A-B846-9C08-FE32BB59FCE6}" type="presOf" srcId="{B4BA2EC9-7C71-6A46-A661-74637F06E386}" destId="{C5765F09-4891-C240-9B15-DBBC91DEDA66}" srcOrd="0" destOrd="0" presId="urn:microsoft.com/office/officeart/2005/8/layout/chevron2"/>
    <dgm:cxn modelId="{72B83706-04A0-CD4B-BB0D-21D196D5506A}" type="presOf" srcId="{E26C633E-62B9-425A-915D-52C838FF8127}" destId="{EE04EB68-43B2-4A62-8B1B-BA3B5DFE888E}" srcOrd="0" destOrd="0" presId="urn:microsoft.com/office/officeart/2005/8/layout/chevron2"/>
    <dgm:cxn modelId="{ACC0B3A2-647C-4175-ACAE-9890158A019F}" srcId="{B4BA2EC9-7C71-6A46-A661-74637F06E386}" destId="{B6326391-9797-4194-B6C4-2149BEDCEBA5}" srcOrd="0" destOrd="0" parTransId="{7C0B3A06-9145-417D-8D0A-634A6BE55E7B}" sibTransId="{622B3A83-1D4A-4666-810C-001D96F50754}"/>
    <dgm:cxn modelId="{2C19628B-B550-B646-804E-131512394704}" srcId="{03052C7B-24D0-4F59-B02B-E79E746608E1}" destId="{B59D1803-3058-BC40-8B03-6847A6BEAB46}" srcOrd="0" destOrd="0" parTransId="{7B7C0113-16E2-7A41-BAC3-818D0CA053BC}" sibTransId="{A3E7A742-27F3-B748-A0BB-DA710ECC4576}"/>
    <dgm:cxn modelId="{2ED30391-D8C2-C944-8C70-AB5D1BA0DD19}" type="presOf" srcId="{DDDD6156-0AEC-BA46-AB69-7D616EFA1D02}" destId="{BE26104A-A07B-E447-A19B-3F1E9F913512}" srcOrd="0" destOrd="0" presId="urn:microsoft.com/office/officeart/2005/8/layout/chevron2"/>
    <dgm:cxn modelId="{FD4E928B-D857-404B-AEC2-F9D6973B0640}" srcId="{514D515F-C3FA-4E5C-9E16-D4FF6BADADEE}" destId="{11840B90-DAD2-4198-9310-F05EFDC30007}" srcOrd="0" destOrd="0" parTransId="{EEA1A069-11A6-4A2E-B117-2A5CF611D0E1}" sibTransId="{12F9F2D5-ABBD-47FC-A80F-7967C33687CB}"/>
    <dgm:cxn modelId="{4CBDDC92-26ED-E34D-9DA4-BC07877BFFDB}" srcId="{03052C7B-24D0-4F59-B02B-E79E746608E1}" destId="{B4BA2EC9-7C71-6A46-A661-74637F06E386}" srcOrd="2" destOrd="0" parTransId="{51CB491C-6F0E-684D-BD32-122F76891CEF}" sibTransId="{1E322D3B-C6AB-9946-99BA-6454F78AE57C}"/>
    <dgm:cxn modelId="{E868044A-4389-034D-B6C5-876DEBF21797}" type="presOf" srcId="{06F6A378-B694-410B-856B-4D02D2EF8EDA}" destId="{9CB99418-3F57-42AD-AF97-8DC875F2577A}" srcOrd="0" destOrd="0" presId="urn:microsoft.com/office/officeart/2005/8/layout/chevron2"/>
    <dgm:cxn modelId="{DCC39EC2-8437-3E45-9A0B-76707959E053}" type="presOf" srcId="{514D515F-C3FA-4E5C-9E16-D4FF6BADADEE}" destId="{8912B4ED-E6B1-46EA-B94E-D19F7078F7FE}" srcOrd="0" destOrd="0" presId="urn:microsoft.com/office/officeart/2005/8/layout/chevron2"/>
    <dgm:cxn modelId="{59D5722E-82D9-1A43-B810-3A6C4F6D84AA}" type="presOf" srcId="{B59D1803-3058-BC40-8B03-6847A6BEAB46}" destId="{142EC746-EB5D-144C-9DD6-7511D9247479}" srcOrd="0" destOrd="0" presId="urn:microsoft.com/office/officeart/2005/8/layout/chevron2"/>
    <dgm:cxn modelId="{B127E523-4F18-BB4D-8086-40DCF42C32A6}" type="presOf" srcId="{B6326391-9797-4194-B6C4-2149BEDCEBA5}" destId="{9F0F4CB6-D2D5-E547-8B01-56530335D2A0}" srcOrd="0" destOrd="0" presId="urn:microsoft.com/office/officeart/2005/8/layout/chevron2"/>
    <dgm:cxn modelId="{19755ABA-B705-CD41-9CD3-E364B68DBBFD}" type="presOf" srcId="{8DB15C5A-85E0-9C4E-925B-3C9EF9D2725E}" destId="{9F0F4CB6-D2D5-E547-8B01-56530335D2A0}" srcOrd="0" destOrd="1" presId="urn:microsoft.com/office/officeart/2005/8/layout/chevron2"/>
    <dgm:cxn modelId="{E306BEC5-6B11-49E2-AE67-3503963E9882}" srcId="{F89D6BF6-2FC8-49BD-BDDF-89D0D314065F}" destId="{B250EECD-51AF-475D-886F-B33C80C7C7AE}" srcOrd="1" destOrd="0" parTransId="{AA445D52-0CFF-4FDE-A6AF-FBCBE8D2ADD6}" sibTransId="{2F60BCAC-4468-4902-9011-2101114B6ED9}"/>
    <dgm:cxn modelId="{BFE3848E-F96F-A246-9C66-729181A25EAC}" type="presOf" srcId="{B250EECD-51AF-475D-886F-B33C80C7C7AE}" destId="{9CB99418-3F57-42AD-AF97-8DC875F2577A}" srcOrd="0" destOrd="1" presId="urn:microsoft.com/office/officeart/2005/8/layout/chevron2"/>
    <dgm:cxn modelId="{1C3DE94A-273B-4734-A466-207EF36729B9}" srcId="{03052C7B-24D0-4F59-B02B-E79E746608E1}" destId="{F89D6BF6-2FC8-49BD-BDDF-89D0D314065F}" srcOrd="3" destOrd="0" parTransId="{0F6BCD82-070A-4088-958B-2459EB1A98D1}" sibTransId="{659957E6-3057-4882-B096-ADFE59124F9D}"/>
    <dgm:cxn modelId="{B95E7769-64AB-3049-B30E-F20408D58D88}" type="presOf" srcId="{11840B90-DAD2-4198-9310-F05EFDC30007}" destId="{AB1169C8-8E54-4983-BA2E-5D52B1F7CCF7}" srcOrd="0" destOrd="0" presId="urn:microsoft.com/office/officeart/2005/8/layout/chevron2"/>
    <dgm:cxn modelId="{2FC80271-517B-874E-82D7-EC6DE9B9998F}" type="presOf" srcId="{39A55AAB-C687-4A17-846D-16421C900E6F}" destId="{AB1169C8-8E54-4983-BA2E-5D52B1F7CCF7}" srcOrd="0" destOrd="1" presId="urn:microsoft.com/office/officeart/2005/8/layout/chevron2"/>
    <dgm:cxn modelId="{E687C9A8-6D8F-B442-A76F-B525FDCC9297}" type="presOf" srcId="{F89D6BF6-2FC8-49BD-BDDF-89D0D314065F}" destId="{86E0A196-5D2D-49AD-836F-56DF23A5AA5B}" srcOrd="0" destOrd="0" presId="urn:microsoft.com/office/officeart/2005/8/layout/chevron2"/>
    <dgm:cxn modelId="{CBBE614F-ED26-3C47-B58A-6E9A9B56A4F1}" type="presOf" srcId="{B7A64DE6-2D7C-4D2C-8EF4-CDA4120B2C35}" destId="{A44C7CB5-1DD1-453A-A6F5-22FD4CBD620B}" srcOrd="0" destOrd="0" presId="urn:microsoft.com/office/officeart/2005/8/layout/chevron2"/>
    <dgm:cxn modelId="{DC9B86EA-103C-41B2-9BAA-75D6F60A0054}" srcId="{F89D6BF6-2FC8-49BD-BDDF-89D0D314065F}" destId="{06F6A378-B694-410B-856B-4D02D2EF8EDA}" srcOrd="0" destOrd="0" parTransId="{09976E8E-9A9B-47B5-8A66-56ADE14C2F29}" sibTransId="{B5938B3F-705D-45A5-87D9-B07943F6A2FC}"/>
    <dgm:cxn modelId="{DA841372-254A-47E7-880C-784A72B64384}" srcId="{514D515F-C3FA-4E5C-9E16-D4FF6BADADEE}" destId="{39A55AAB-C687-4A17-846D-16421C900E6F}" srcOrd="1" destOrd="0" parTransId="{BE11C90B-ECC8-4741-9541-EB29CC9C77AF}" sibTransId="{09EEFF63-253D-41B6-BBA4-1B14D9546F82}"/>
    <dgm:cxn modelId="{6874E55C-0835-4DF8-B829-F3C95EF48663}" srcId="{B7A64DE6-2D7C-4D2C-8EF4-CDA4120B2C35}" destId="{E26C633E-62B9-425A-915D-52C838FF8127}" srcOrd="0" destOrd="0" parTransId="{C074DA86-3EFB-4F6F-9BCD-95D48AF9CFA5}" sibTransId="{7D592978-B932-4355-B29A-245579DC7796}"/>
    <dgm:cxn modelId="{E5215AAE-4C5B-6A4E-A718-22E69D65E9A8}" type="presParOf" srcId="{D6547318-ACB2-4F76-86E6-94DFCE8CB728}" destId="{DA7F0F6D-ADE5-F545-89A7-86D38182E73B}" srcOrd="0" destOrd="0" presId="urn:microsoft.com/office/officeart/2005/8/layout/chevron2"/>
    <dgm:cxn modelId="{305C6EA6-18E9-4143-AB79-A9A5826564D3}" type="presParOf" srcId="{DA7F0F6D-ADE5-F545-89A7-86D38182E73B}" destId="{142EC746-EB5D-144C-9DD6-7511D9247479}" srcOrd="0" destOrd="0" presId="urn:microsoft.com/office/officeart/2005/8/layout/chevron2"/>
    <dgm:cxn modelId="{B8577C08-37D5-C64D-A623-E8DB9E242F6A}" type="presParOf" srcId="{DA7F0F6D-ADE5-F545-89A7-86D38182E73B}" destId="{BE26104A-A07B-E447-A19B-3F1E9F913512}" srcOrd="1" destOrd="0" presId="urn:microsoft.com/office/officeart/2005/8/layout/chevron2"/>
    <dgm:cxn modelId="{FE87DB8C-EE18-8C48-887A-57F8BE9B3D0E}" type="presParOf" srcId="{D6547318-ACB2-4F76-86E6-94DFCE8CB728}" destId="{864DB1CB-E9E1-AE4C-AC3D-C96474EF2EB4}" srcOrd="1" destOrd="0" presId="urn:microsoft.com/office/officeart/2005/8/layout/chevron2"/>
    <dgm:cxn modelId="{A5E7038E-14DA-E446-BABF-E8B9C1DE6D03}" type="presParOf" srcId="{D6547318-ACB2-4F76-86E6-94DFCE8CB728}" destId="{47439A12-5A1C-4769-90AA-74E1999E21B0}" srcOrd="2" destOrd="0" presId="urn:microsoft.com/office/officeart/2005/8/layout/chevron2"/>
    <dgm:cxn modelId="{1A9E78CE-F45B-6643-8F3E-0DDEA6AD9B00}" type="presParOf" srcId="{47439A12-5A1C-4769-90AA-74E1999E21B0}" destId="{A44C7CB5-1DD1-453A-A6F5-22FD4CBD620B}" srcOrd="0" destOrd="0" presId="urn:microsoft.com/office/officeart/2005/8/layout/chevron2"/>
    <dgm:cxn modelId="{3DEEA06D-E656-C142-A671-EDBC7895BC02}" type="presParOf" srcId="{47439A12-5A1C-4769-90AA-74E1999E21B0}" destId="{EE04EB68-43B2-4A62-8B1B-BA3B5DFE888E}" srcOrd="1" destOrd="0" presId="urn:microsoft.com/office/officeart/2005/8/layout/chevron2"/>
    <dgm:cxn modelId="{DD89FDBD-9E43-9549-92B9-5AF23CBABC63}" type="presParOf" srcId="{D6547318-ACB2-4F76-86E6-94DFCE8CB728}" destId="{3B682A31-E145-4194-99C0-255080D5E802}" srcOrd="3" destOrd="0" presId="urn:microsoft.com/office/officeart/2005/8/layout/chevron2"/>
    <dgm:cxn modelId="{F69071FB-C8DE-3B4E-83A0-9F988A4BE200}" type="presParOf" srcId="{D6547318-ACB2-4F76-86E6-94DFCE8CB728}" destId="{D1299F72-F59D-A24F-B75F-A439C57DCAE4}" srcOrd="4" destOrd="0" presId="urn:microsoft.com/office/officeart/2005/8/layout/chevron2"/>
    <dgm:cxn modelId="{49355398-1F13-8D49-AB91-A4423CF5A8B8}" type="presParOf" srcId="{D1299F72-F59D-A24F-B75F-A439C57DCAE4}" destId="{C5765F09-4891-C240-9B15-DBBC91DEDA66}" srcOrd="0" destOrd="0" presId="urn:microsoft.com/office/officeart/2005/8/layout/chevron2"/>
    <dgm:cxn modelId="{24BB01C1-80B8-C647-A678-7555C9C61774}" type="presParOf" srcId="{D1299F72-F59D-A24F-B75F-A439C57DCAE4}" destId="{9F0F4CB6-D2D5-E547-8B01-56530335D2A0}" srcOrd="1" destOrd="0" presId="urn:microsoft.com/office/officeart/2005/8/layout/chevron2"/>
    <dgm:cxn modelId="{4EEF9FAF-D1AE-9D41-A60A-9735F044B5C2}" type="presParOf" srcId="{D6547318-ACB2-4F76-86E6-94DFCE8CB728}" destId="{6D1A15E4-ABD8-7247-BAD5-223B95564FEE}" srcOrd="5" destOrd="0" presId="urn:microsoft.com/office/officeart/2005/8/layout/chevron2"/>
    <dgm:cxn modelId="{FD66936C-6221-9847-BD51-BEB616F0C1C4}" type="presParOf" srcId="{D6547318-ACB2-4F76-86E6-94DFCE8CB728}" destId="{9F5D6B20-9827-477B-9D0A-86D7ED399236}" srcOrd="6" destOrd="0" presId="urn:microsoft.com/office/officeart/2005/8/layout/chevron2"/>
    <dgm:cxn modelId="{DD392985-D26A-C745-A6C6-014BE8554F6D}" type="presParOf" srcId="{9F5D6B20-9827-477B-9D0A-86D7ED399236}" destId="{86E0A196-5D2D-49AD-836F-56DF23A5AA5B}" srcOrd="0" destOrd="0" presId="urn:microsoft.com/office/officeart/2005/8/layout/chevron2"/>
    <dgm:cxn modelId="{1338E118-ACDB-C546-AB5C-E99D893CEDD3}" type="presParOf" srcId="{9F5D6B20-9827-477B-9D0A-86D7ED399236}" destId="{9CB99418-3F57-42AD-AF97-8DC875F2577A}" srcOrd="1" destOrd="0" presId="urn:microsoft.com/office/officeart/2005/8/layout/chevron2"/>
    <dgm:cxn modelId="{CA7B6E4F-B63C-E942-AF72-5B1E747F65EC}" type="presParOf" srcId="{D6547318-ACB2-4F76-86E6-94DFCE8CB728}" destId="{3D62822C-DC3F-4853-920C-55E382F594BA}" srcOrd="7" destOrd="0" presId="urn:microsoft.com/office/officeart/2005/8/layout/chevron2"/>
    <dgm:cxn modelId="{BE3FD767-9B70-CB4C-9CCF-55A3971C94A4}" type="presParOf" srcId="{D6547318-ACB2-4F76-86E6-94DFCE8CB728}" destId="{361C4132-7F53-487D-A87E-D78B8FDAD06A}" srcOrd="8" destOrd="0" presId="urn:microsoft.com/office/officeart/2005/8/layout/chevron2"/>
    <dgm:cxn modelId="{62C9A77E-7916-1A40-B1B2-9F763AC46480}" type="presParOf" srcId="{361C4132-7F53-487D-A87E-D78B8FDAD06A}" destId="{8912B4ED-E6B1-46EA-B94E-D19F7078F7FE}" srcOrd="0" destOrd="0" presId="urn:microsoft.com/office/officeart/2005/8/layout/chevron2"/>
    <dgm:cxn modelId="{D6057E7D-615C-2640-B7E9-1D3D7B46BE8D}" type="presParOf" srcId="{361C4132-7F53-487D-A87E-D78B8FDAD06A}" destId="{AB1169C8-8E54-4983-BA2E-5D52B1F7CC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D9D6A-B523-4942-9A04-BCFD6E6D6803}">
      <dsp:nvSpPr>
        <dsp:cNvPr id="0" name=""/>
        <dsp:cNvSpPr/>
      </dsp:nvSpPr>
      <dsp:spPr>
        <a:xfrm>
          <a:off x="147616" y="585835"/>
          <a:ext cx="563003" cy="56300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626FE426-96D5-4D8E-B2DD-87C9DA47ECC0}">
      <dsp:nvSpPr>
        <dsp:cNvPr id="0" name=""/>
        <dsp:cNvSpPr/>
      </dsp:nvSpPr>
      <dsp:spPr>
        <a:xfrm>
          <a:off x="429118" y="585835"/>
          <a:ext cx="3003829" cy="56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User Authentication</a:t>
          </a:r>
          <a:endParaRPr lang="en-US" sz="2400" kern="1200" dirty="0"/>
        </a:p>
      </dsp:txBody>
      <dsp:txXfrm>
        <a:off x="429118" y="585835"/>
        <a:ext cx="3003829" cy="563003"/>
      </dsp:txXfrm>
    </dsp:sp>
    <dsp:sp modelId="{B3C16722-693F-4260-B2FC-3E24DCCB6115}">
      <dsp:nvSpPr>
        <dsp:cNvPr id="0" name=""/>
        <dsp:cNvSpPr/>
      </dsp:nvSpPr>
      <dsp:spPr>
        <a:xfrm>
          <a:off x="147616" y="1148838"/>
          <a:ext cx="563003" cy="56300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3D34D3C0-31BA-4334-AFBA-8F2892E1D66A}">
      <dsp:nvSpPr>
        <dsp:cNvPr id="0" name=""/>
        <dsp:cNvSpPr/>
      </dsp:nvSpPr>
      <dsp:spPr>
        <a:xfrm>
          <a:off x="429118" y="1148838"/>
          <a:ext cx="3003829" cy="56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Load Balancing</a:t>
          </a:r>
          <a:endParaRPr lang="en-US" sz="2400" kern="1200" dirty="0"/>
        </a:p>
      </dsp:txBody>
      <dsp:txXfrm>
        <a:off x="429118" y="1148838"/>
        <a:ext cx="3003829" cy="563003"/>
      </dsp:txXfrm>
    </dsp:sp>
    <dsp:sp modelId="{5446D640-30D5-4C0A-A53D-03973AC30A0D}">
      <dsp:nvSpPr>
        <dsp:cNvPr id="0" name=""/>
        <dsp:cNvSpPr/>
      </dsp:nvSpPr>
      <dsp:spPr>
        <a:xfrm>
          <a:off x="147616" y="1711842"/>
          <a:ext cx="563003" cy="56300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06C3A181-D286-4FA6-8D85-6DA90E53E199}">
      <dsp:nvSpPr>
        <dsp:cNvPr id="0" name=""/>
        <dsp:cNvSpPr/>
      </dsp:nvSpPr>
      <dsp:spPr>
        <a:xfrm>
          <a:off x="429118" y="1711842"/>
          <a:ext cx="3003829" cy="56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Resource Allocation</a:t>
          </a:r>
          <a:endParaRPr lang="en-US" sz="2400" kern="1200" dirty="0"/>
        </a:p>
      </dsp:txBody>
      <dsp:txXfrm>
        <a:off x="429118" y="1711842"/>
        <a:ext cx="3003829" cy="563003"/>
      </dsp:txXfrm>
    </dsp:sp>
    <dsp:sp modelId="{23D8A174-8908-474A-A529-E69AF075EE25}">
      <dsp:nvSpPr>
        <dsp:cNvPr id="0" name=""/>
        <dsp:cNvSpPr/>
      </dsp:nvSpPr>
      <dsp:spPr>
        <a:xfrm>
          <a:off x="147616" y="2274845"/>
          <a:ext cx="563003" cy="56300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9337A66D-FF7F-4BC0-A4E5-CDA4DFFAE8F6}">
      <dsp:nvSpPr>
        <dsp:cNvPr id="0" name=""/>
        <dsp:cNvSpPr/>
      </dsp:nvSpPr>
      <dsp:spPr>
        <a:xfrm>
          <a:off x="429118" y="2274845"/>
          <a:ext cx="3003829" cy="56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and Auditing</a:t>
          </a:r>
          <a:endParaRPr lang="en-US" sz="2400" kern="1200" dirty="0"/>
        </a:p>
      </dsp:txBody>
      <dsp:txXfrm>
        <a:off x="429118" y="2274845"/>
        <a:ext cx="3003829" cy="563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C746-EB5D-144C-9DD6-7511D9247479}">
      <dsp:nvSpPr>
        <dsp:cNvPr id="0" name=""/>
        <dsp:cNvSpPr/>
      </dsp:nvSpPr>
      <dsp:spPr>
        <a:xfrm rot="5400000">
          <a:off x="-158465" y="159173"/>
          <a:ext cx="1056434" cy="739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Register</a:t>
          </a:r>
          <a:endParaRPr lang="en-US" sz="1000" kern="1200" dirty="0"/>
        </a:p>
      </dsp:txBody>
      <dsp:txXfrm rot="-5400000">
        <a:off x="0" y="370460"/>
        <a:ext cx="739504" cy="316930"/>
      </dsp:txXfrm>
    </dsp:sp>
    <dsp:sp modelId="{BE26104A-A07B-E447-A19B-3F1E9F913512}">
      <dsp:nvSpPr>
        <dsp:cNvPr id="0" name=""/>
        <dsp:cNvSpPr/>
      </dsp:nvSpPr>
      <dsp:spPr>
        <a:xfrm rot="5400000">
          <a:off x="5312785" y="-4572573"/>
          <a:ext cx="686682" cy="98332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 new</a:t>
          </a:r>
          <a:r>
            <a:rPr lang="en-US" sz="1900" kern="1200" baseline="0" dirty="0" smtClean="0"/>
            <a:t> customer </a:t>
          </a:r>
          <a:r>
            <a:rPr lang="en-US" sz="1900" kern="1200" dirty="0" smtClean="0"/>
            <a:t>Admin creates an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account for his users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Billing information is set</a:t>
          </a:r>
          <a:endParaRPr lang="en-US" sz="1900" kern="1200" dirty="0"/>
        </a:p>
      </dsp:txBody>
      <dsp:txXfrm rot="-5400000">
        <a:off x="739504" y="34229"/>
        <a:ext cx="9799724" cy="619640"/>
      </dsp:txXfrm>
    </dsp:sp>
    <dsp:sp modelId="{A44C7CB5-1DD1-453A-A6F5-22FD4CBD620B}">
      <dsp:nvSpPr>
        <dsp:cNvPr id="0" name=""/>
        <dsp:cNvSpPr/>
      </dsp:nvSpPr>
      <dsp:spPr>
        <a:xfrm rot="5400000">
          <a:off x="-158465" y="1098035"/>
          <a:ext cx="1056434" cy="739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Intro</a:t>
          </a:r>
          <a:endParaRPr lang="en-US" sz="1000" kern="1200" dirty="0"/>
        </a:p>
      </dsp:txBody>
      <dsp:txXfrm rot="-5400000">
        <a:off x="0" y="1309322"/>
        <a:ext cx="739504" cy="316930"/>
      </dsp:txXfrm>
    </dsp:sp>
    <dsp:sp modelId="{EE04EB68-43B2-4A62-8B1B-BA3B5DFE888E}">
      <dsp:nvSpPr>
        <dsp:cNvPr id="0" name=""/>
        <dsp:cNvSpPr/>
      </dsp:nvSpPr>
      <dsp:spPr>
        <a:xfrm rot="5400000">
          <a:off x="5312785" y="-3633711"/>
          <a:ext cx="686682" cy="98332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End User receives a link from the Admin to access an introduction page to begin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Two options are typically available: Create New or Login</a:t>
          </a:r>
          <a:endParaRPr lang="en-US" sz="1900" kern="1200" dirty="0"/>
        </a:p>
      </dsp:txBody>
      <dsp:txXfrm rot="-5400000">
        <a:off x="739504" y="973091"/>
        <a:ext cx="9799724" cy="619640"/>
      </dsp:txXfrm>
    </dsp:sp>
    <dsp:sp modelId="{C5765F09-4891-C240-9B15-DBBC91DEDA66}">
      <dsp:nvSpPr>
        <dsp:cNvPr id="0" name=""/>
        <dsp:cNvSpPr/>
      </dsp:nvSpPr>
      <dsp:spPr>
        <a:xfrm rot="5400000">
          <a:off x="-158465" y="2036897"/>
          <a:ext cx="1056434" cy="739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Publish</a:t>
          </a:r>
          <a:endParaRPr lang="en-US" sz="1000" kern="1200" dirty="0"/>
        </a:p>
      </dsp:txBody>
      <dsp:txXfrm rot="-5400000">
        <a:off x="0" y="2248184"/>
        <a:ext cx="739504" cy="316930"/>
      </dsp:txXfrm>
    </dsp:sp>
    <dsp:sp modelId="{9F0F4CB6-D2D5-E547-8B01-56530335D2A0}">
      <dsp:nvSpPr>
        <dsp:cNvPr id="0" name=""/>
        <dsp:cNvSpPr/>
      </dsp:nvSpPr>
      <dsp:spPr>
        <a:xfrm rot="5400000">
          <a:off x="5312785" y="-2694848"/>
          <a:ext cx="686682" cy="98332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Automation creates </a:t>
          </a:r>
          <a:r>
            <a:rPr lang="en-US" sz="1900" kern="1200" dirty="0" smtClean="0"/>
            <a:t>the users in AD if needed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Automation configures the system for the user</a:t>
          </a:r>
          <a:endParaRPr lang="en-US" sz="1900" kern="1200" dirty="0"/>
        </a:p>
      </dsp:txBody>
      <dsp:txXfrm rot="-5400000">
        <a:off x="739504" y="1911954"/>
        <a:ext cx="9799724" cy="619640"/>
      </dsp:txXfrm>
    </dsp:sp>
    <dsp:sp modelId="{86E0A196-5D2D-49AD-836F-56DF23A5AA5B}">
      <dsp:nvSpPr>
        <dsp:cNvPr id="0" name=""/>
        <dsp:cNvSpPr/>
      </dsp:nvSpPr>
      <dsp:spPr>
        <a:xfrm rot="5400000">
          <a:off x="-158465" y="2975760"/>
          <a:ext cx="1056434" cy="739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Login</a:t>
          </a:r>
          <a:endParaRPr lang="en-US" sz="1000" kern="1200" dirty="0"/>
        </a:p>
      </dsp:txBody>
      <dsp:txXfrm rot="-5400000">
        <a:off x="0" y="3187047"/>
        <a:ext cx="739504" cy="316930"/>
      </dsp:txXfrm>
    </dsp:sp>
    <dsp:sp modelId="{9CB99418-3F57-42AD-AF97-8DC875F2577A}">
      <dsp:nvSpPr>
        <dsp:cNvPr id="0" name=""/>
        <dsp:cNvSpPr/>
      </dsp:nvSpPr>
      <dsp:spPr>
        <a:xfrm rot="5400000">
          <a:off x="5312785" y="-1755986"/>
          <a:ext cx="686682" cy="98332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User receives an email with login data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User can login to Desktop and optional applications as well.</a:t>
          </a:r>
          <a:endParaRPr lang="en-US" sz="1900" kern="1200" dirty="0"/>
        </a:p>
      </dsp:txBody>
      <dsp:txXfrm rot="-5400000">
        <a:off x="739504" y="2850816"/>
        <a:ext cx="9799724" cy="619640"/>
      </dsp:txXfrm>
    </dsp:sp>
    <dsp:sp modelId="{8912B4ED-E6B1-46EA-B94E-D19F7078F7FE}">
      <dsp:nvSpPr>
        <dsp:cNvPr id="0" name=""/>
        <dsp:cNvSpPr/>
      </dsp:nvSpPr>
      <dsp:spPr>
        <a:xfrm rot="5400000">
          <a:off x="-158465" y="3914622"/>
          <a:ext cx="1056434" cy="739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Management</a:t>
          </a:r>
          <a:endParaRPr lang="en-US" sz="1000" kern="1200" dirty="0"/>
        </a:p>
      </dsp:txBody>
      <dsp:txXfrm rot="-5400000">
        <a:off x="0" y="4125909"/>
        <a:ext cx="739504" cy="316930"/>
      </dsp:txXfrm>
    </dsp:sp>
    <dsp:sp modelId="{AB1169C8-8E54-4983-BA2E-5D52B1F7CCF7}">
      <dsp:nvSpPr>
        <dsp:cNvPr id="0" name=""/>
        <dsp:cNvSpPr/>
      </dsp:nvSpPr>
      <dsp:spPr>
        <a:xfrm rot="5400000">
          <a:off x="5312785" y="-817124"/>
          <a:ext cx="686682" cy="98332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All activity data is logged into the SQL database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Provider can add resources to the system according to end users need</a:t>
          </a:r>
          <a:endParaRPr lang="en-US" sz="1900" kern="1200" dirty="0"/>
        </a:p>
      </dsp:txBody>
      <dsp:txXfrm rot="-5400000">
        <a:off x="739504" y="3789678"/>
        <a:ext cx="9799724" cy="619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0DD4D-ECC6-43C0-8898-E8AF23914132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58B0B-4F46-45FE-A213-A7032EF6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4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Ericom Automation</a:t>
            </a:r>
            <a:r>
              <a:rPr lang="en-US" baseline="0" dirty="0" smtClean="0"/>
              <a:t> framework</a:t>
            </a:r>
          </a:p>
          <a:p>
            <a:r>
              <a:rPr lang="en-US" baseline="0" dirty="0" smtClean="0"/>
              <a:t>Each value is based on the lower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0B-4F46-45FE-A213-A7032EF647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9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aws.amazon.com</a:t>
            </a:r>
            <a:r>
              <a:rPr lang="en-US" dirty="0" smtClean="0"/>
              <a:t>/windows/resources/whitepapers/</a:t>
            </a:r>
            <a:r>
              <a:rPr lang="en-US" dirty="0" err="1" smtClean="0"/>
              <a:t>rdgateway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0B-4F46-45FE-A213-A7032EF647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921EAC-C756-4A1B-8B91-C74FA66AA716}" type="slidenum">
              <a:rPr lang="en-US">
                <a:latin typeface="Arial" charset="0"/>
                <a:cs typeface="Arial" charset="0"/>
              </a:rPr>
              <a:pPr/>
              <a:t>10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23" name="Rectangle 7"/>
          <p:cNvSpPr txBox="1">
            <a:spLocks noGrp="1" noChangeArrowheads="1"/>
          </p:cNvSpPr>
          <p:nvPr/>
        </p:nvSpPr>
        <p:spPr bwMode="auto">
          <a:xfrm>
            <a:off x="3884317" y="8830621"/>
            <a:ext cx="297211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9" tIns="46154" rIns="92309" bIns="46154" anchor="b"/>
          <a:lstStyle/>
          <a:p>
            <a:pPr defTabSz="922338" rtl="0"/>
            <a:fld id="{21DD6178-621B-40E8-9C17-00D1D4A452EA}" type="slidenum">
              <a:rPr lang="en-US" sz="1200" b="0">
                <a:latin typeface="Arial" charset="0"/>
              </a:rPr>
              <a:pPr defTabSz="922338" rtl="0"/>
              <a:t>10</a:t>
            </a:fld>
            <a:endParaRPr lang="en-US" sz="1200" b="0">
              <a:latin typeface="Arial" charset="0"/>
            </a:endParaRPr>
          </a:p>
        </p:txBody>
      </p:sp>
      <p:sp>
        <p:nvSpPr>
          <p:cNvPr id="30724" name="Rectangle 7"/>
          <p:cNvSpPr txBox="1">
            <a:spLocks noGrp="1" noChangeArrowheads="1"/>
          </p:cNvSpPr>
          <p:nvPr/>
        </p:nvSpPr>
        <p:spPr bwMode="auto">
          <a:xfrm>
            <a:off x="3884317" y="8830621"/>
            <a:ext cx="297211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1" tIns="46150" rIns="92301" bIns="46150" anchor="b"/>
          <a:lstStyle/>
          <a:p>
            <a:pPr defTabSz="920750" rtl="0"/>
            <a:fld id="{D930A92C-4B17-4F10-8231-F0F2B2DF667B}" type="slidenum">
              <a:rPr lang="en-US" sz="1200" b="0"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920750" rtl="0"/>
              <a:t>10</a:t>
            </a:fld>
            <a:endParaRPr lang="en-US" sz="1200" b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550" y="700088"/>
            <a:ext cx="6194425" cy="3484562"/>
          </a:xfrm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416112"/>
            <a:ext cx="5485772" cy="4180819"/>
          </a:xfrm>
          <a:noFill/>
          <a:ln/>
        </p:spPr>
        <p:txBody>
          <a:bodyPr lIns="92301" tIns="46150" rIns="92301" bIns="46150"/>
          <a:lstStyle/>
          <a:p>
            <a:r>
              <a:rPr lang="en-US" dirty="0" smtClean="0"/>
              <a:t>A Connection Broker is a software program that allows the end-user to connect to an available desktop</a:t>
            </a:r>
          </a:p>
          <a:p>
            <a:r>
              <a:rPr lang="en-US" dirty="0" smtClean="0"/>
              <a:t>It allows multiple software clients to access various types of server-hosted desktops and applications (1 broker serves multiple end-users)</a:t>
            </a:r>
          </a:p>
          <a:p>
            <a:r>
              <a:rPr lang="en-US" dirty="0" smtClean="0"/>
              <a:t>It is the “middle” component between the end user and the server</a:t>
            </a:r>
          </a:p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7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speaking, having a dedicated machine just for secure browsing, without anything else, is probably the</a:t>
            </a:r>
            <a:r>
              <a:rPr lang="en-US" baseline="0" dirty="0" smtClean="0"/>
              <a:t> best thing. However, not realistic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BAF51-440D-4AB2-80C0-85561D89A70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Enter</a:t>
            </a:r>
            <a:r>
              <a:rPr lang="en-US" baseline="0" dirty="0" smtClean="0"/>
              <a:t> user credentials. The user will be added to the Active Directory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Select the relevant package or customize the required desktop components. The relevant resources will be associated with the user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user gets an e-mail and a link to access the personalized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0B-4F46-45FE-A213-A7032EF647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1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Enter</a:t>
            </a:r>
            <a:r>
              <a:rPr lang="en-US" baseline="0" dirty="0" smtClean="0"/>
              <a:t> user credentials. The user will be added to the Active Directory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Select the relevant package or customize the required desktop components. The relevant resources will be associated with the user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user gets an e-mail and a link to access the personalized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0B-4F46-45FE-A213-A7032EF647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7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Enter</a:t>
            </a:r>
            <a:r>
              <a:rPr lang="en-US" baseline="0" dirty="0" smtClean="0"/>
              <a:t> user credentials. The user will be added to the Active Directory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Select the relevant package or customize the required desktop components. The relevant resources will be associated with the user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user gets an e-mail and a link to access the personalized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0B-4F46-45FE-A213-A7032EF647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5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1950" y="1585914"/>
            <a:ext cx="7543800" cy="911224"/>
          </a:xfrm>
        </p:spPr>
        <p:txBody>
          <a:bodyPr lIns="0" tIns="0" rIns="0" bIns="0" anchor="t" anchorCtr="0">
            <a:noAutofit/>
          </a:bodyPr>
          <a:lstStyle>
            <a:lvl1pPr algn="l">
              <a:defRPr sz="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950" y="2497138"/>
            <a:ext cx="7543800" cy="9509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i="1">
                <a:solidFill>
                  <a:srgbClr val="2D4F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171950" y="3555208"/>
            <a:ext cx="4864100" cy="58102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8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7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65125"/>
            <a:ext cx="10572750" cy="815975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363662"/>
            <a:ext cx="10572749" cy="4813301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6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925762"/>
            <a:ext cx="8648700" cy="895351"/>
          </a:xfrm>
        </p:spPr>
        <p:txBody>
          <a:bodyPr lIns="0" tIns="0" rIns="0" bIns="0" anchor="t" anchorCtr="0">
            <a:noAutofit/>
          </a:bodyPr>
          <a:lstStyle>
            <a:lvl1pPr>
              <a:defRPr sz="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1781175" y="3612357"/>
            <a:ext cx="7543800" cy="9509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i="1">
                <a:solidFill>
                  <a:srgbClr val="2D4F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1050" y="1825625"/>
            <a:ext cx="52387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81050" y="365125"/>
            <a:ext cx="10572750" cy="815975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01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1050" y="1681163"/>
            <a:ext cx="52165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050" y="2505075"/>
            <a:ext cx="521652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1050" y="365125"/>
            <a:ext cx="10572750" cy="815975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1050" y="365125"/>
            <a:ext cx="10572750" cy="815975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7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12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24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325" y="6521450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81AB59-2942-47F2-9FAA-FA9F04DC8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rgbClr val="2D4F7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rgbClr val="EF7405"/>
        </a:buClr>
        <a:buSzPct val="80000"/>
        <a:buFont typeface="Wingdings" panose="05000000000000000000" pitchFamily="2" charset="2"/>
        <a:buChar char="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31520" indent="-347472" algn="l" defTabSz="914400" rtl="0" eaLnBrk="1" latinLnBrk="0" hangingPunct="1">
        <a:lnSpc>
          <a:spcPct val="100000"/>
        </a:lnSpc>
        <a:spcBef>
          <a:spcPts val="900"/>
        </a:spcBef>
        <a:spcAft>
          <a:spcPts val="500"/>
        </a:spcAft>
        <a:buClr>
          <a:srgbClr val="EF7405"/>
        </a:buClr>
        <a:buSzPct val="80000"/>
        <a:buFont typeface="Arial" panose="020B0604020202020204" pitchFamily="34" charset="0"/>
        <a:buChar char="●"/>
        <a:defRPr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an RDSH App and Desktop Virtualization Environment in Amazon AWS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June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81050" y="365125"/>
            <a:ext cx="10572750" cy="511791"/>
          </a:xfrm>
        </p:spPr>
        <p:txBody>
          <a:bodyPr/>
          <a:lstStyle/>
          <a:p>
            <a:r>
              <a:rPr lang="en-US" dirty="0" smtClean="0"/>
              <a:t>Connection Broker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10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224879" y="1543474"/>
            <a:ext cx="175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 dirty="0" smtClean="0">
                <a:solidFill>
                  <a:srgbClr val="1E4C6C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Server Farm </a:t>
            </a:r>
            <a:endParaRPr lang="en-US" sz="2000" b="1" dirty="0">
              <a:solidFill>
                <a:srgbClr val="1E4C6C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 descr="cloud computing data centr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758" y="2903686"/>
            <a:ext cx="3301424" cy="15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Diagram 39"/>
          <p:cNvGraphicFramePr/>
          <p:nvPr>
            <p:extLst/>
          </p:nvPr>
        </p:nvGraphicFramePr>
        <p:xfrm>
          <a:off x="4235093" y="1943584"/>
          <a:ext cx="3432948" cy="3423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6" name="Picture 4" descr="Picture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63" y="2609808"/>
            <a:ext cx="2737514" cy="173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4637008" y="1551932"/>
            <a:ext cx="2494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 dirty="0" smtClean="0">
                <a:solidFill>
                  <a:srgbClr val="1E4C6C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Connection Broker</a:t>
            </a:r>
            <a:endParaRPr lang="en-US" sz="2000" b="1" dirty="0">
              <a:solidFill>
                <a:srgbClr val="1E4C6C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365349" y="1551932"/>
            <a:ext cx="1326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 dirty="0" smtClean="0">
                <a:solidFill>
                  <a:srgbClr val="1E4C6C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End-User</a:t>
            </a:r>
            <a:endParaRPr lang="en-US" sz="2000" b="1" dirty="0">
              <a:solidFill>
                <a:srgbClr val="1E4C6C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" name="Left-Right Arrow 141"/>
          <p:cNvSpPr/>
          <p:nvPr/>
        </p:nvSpPr>
        <p:spPr>
          <a:xfrm>
            <a:off x="3331819" y="3495990"/>
            <a:ext cx="822960" cy="159436"/>
          </a:xfrm>
          <a:prstGeom prst="leftRightArrow">
            <a:avLst>
              <a:gd name="adj1" fmla="val 50000"/>
              <a:gd name="adj2" fmla="val 124217"/>
            </a:avLst>
          </a:prstGeom>
          <a:gradFill flip="none" rotWithShape="1">
            <a:gsLst>
              <a:gs pos="10000">
                <a:srgbClr val="EA8300"/>
              </a:gs>
              <a:gs pos="90000">
                <a:srgbClr val="EA8300"/>
              </a:gs>
              <a:gs pos="50000">
                <a:srgbClr val="EA8300">
                  <a:lumMod val="25000"/>
                  <a:lumOff val="7500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Left-Right Arrow 142"/>
          <p:cNvSpPr/>
          <p:nvPr/>
        </p:nvSpPr>
        <p:spPr>
          <a:xfrm>
            <a:off x="7431911" y="3495990"/>
            <a:ext cx="822960" cy="159436"/>
          </a:xfrm>
          <a:prstGeom prst="leftRightArrow">
            <a:avLst>
              <a:gd name="adj1" fmla="val 50000"/>
              <a:gd name="adj2" fmla="val 124217"/>
            </a:avLst>
          </a:prstGeom>
          <a:gradFill flip="none" rotWithShape="1">
            <a:gsLst>
              <a:gs pos="10000">
                <a:srgbClr val="EA8300"/>
              </a:gs>
              <a:gs pos="90000">
                <a:srgbClr val="EA8300"/>
              </a:gs>
              <a:gs pos="50000">
                <a:srgbClr val="EA8300">
                  <a:lumMod val="25000"/>
                  <a:lumOff val="7500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1451" y="5034524"/>
            <a:ext cx="8403427" cy="1448791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EF7405"/>
              </a:buClr>
              <a:buSzPct val="80000"/>
              <a:buFont typeface="Wingdings" panose="05000000000000000000" pitchFamily="2" charset="2"/>
              <a:buChar char="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31520" indent="-347472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500"/>
              </a:spcAft>
              <a:buClr>
                <a:srgbClr val="EF7405"/>
              </a:buClr>
              <a:buSzPct val="80000"/>
              <a:buFont typeface="Arial" panose="020B0604020202020204" pitchFamily="34" charset="0"/>
              <a:buChar char="●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Simple use cases might get alone with RDS </a:t>
            </a:r>
          </a:p>
          <a:p>
            <a:r>
              <a:rPr lang="en-US" smtClean="0"/>
              <a:t>Advanced use cases like multi tenancy will require a 3</a:t>
            </a:r>
            <a:r>
              <a:rPr lang="en-US" baseline="30000" smtClean="0"/>
              <a:t>rd</a:t>
            </a:r>
            <a:r>
              <a:rPr lang="en-US" smtClean="0"/>
              <a:t> party 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6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1" y="1334166"/>
            <a:ext cx="7374808" cy="4813301"/>
          </a:xfrm>
        </p:spPr>
        <p:txBody>
          <a:bodyPr/>
          <a:lstStyle/>
          <a:p>
            <a:r>
              <a:rPr lang="en-US" dirty="0" smtClean="0"/>
              <a:t>Automation enables to perform complex and tedious operations in a consistent and efficient manner </a:t>
            </a:r>
          </a:p>
          <a:p>
            <a:r>
              <a:rPr lang="en-US" dirty="0" smtClean="0"/>
              <a:t>Automation extends the RDS functionality and eases the path to use it in a </a:t>
            </a:r>
            <a:r>
              <a:rPr lang="en-US" dirty="0"/>
              <a:t>c</a:t>
            </a:r>
            <a:r>
              <a:rPr lang="en-US" dirty="0" smtClean="0"/>
              <a:t>loud environment</a:t>
            </a:r>
          </a:p>
          <a:p>
            <a:r>
              <a:rPr lang="en-US" dirty="0" smtClean="0"/>
              <a:t>Automation of deployment allows the creation of tenants or even complete systems with a single click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199" y="1890305"/>
            <a:ext cx="4114801" cy="20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Customization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1" y="1334166"/>
            <a:ext cx="7374808" cy="4813301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074420"/>
            <a:ext cx="10572750" cy="5102543"/>
          </a:xfrm>
        </p:spPr>
        <p:txBody>
          <a:bodyPr/>
          <a:lstStyle/>
          <a:p>
            <a:pPr marL="384048" lvl="1" indent="0">
              <a:buNone/>
            </a:pPr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marL="384048" lvl="1" indent="0">
              <a:buNone/>
            </a:pPr>
            <a:endParaRPr lang="en-US" sz="2200" dirty="0" smtClean="0"/>
          </a:p>
          <a:p>
            <a:pPr marL="384048" lvl="1" indent="0">
              <a:buNone/>
            </a:pPr>
            <a:endParaRPr lang="en-US" sz="22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291385"/>
            <a:ext cx="10572750" cy="815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RDS Logical Architecture</a:t>
            </a:r>
            <a:br>
              <a:rPr lang="en-US" dirty="0" smtClean="0"/>
            </a:br>
            <a:r>
              <a:rPr lang="en-US" sz="2400" dirty="0" smtClean="0"/>
              <a:t>Multi-Tenancy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AutoShape 2" descr="Image result for secure brow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848432" y="1415749"/>
            <a:ext cx="166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Gateway</a:t>
            </a:r>
            <a:endParaRPr lang="en-US" dirty="0"/>
          </a:p>
          <a:p>
            <a:pPr algn="ctr"/>
            <a:r>
              <a:rPr lang="en-US" dirty="0"/>
              <a:t>(optional)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848432" y="972200"/>
            <a:ext cx="19783" cy="317799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4535" y="1374825"/>
            <a:ext cx="100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Clients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457549" y="3439686"/>
            <a:ext cx="1304110" cy="60067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5782427" y="3451873"/>
            <a:ext cx="1280160" cy="91440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411" y="2258906"/>
            <a:ext cx="882729" cy="642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4" y="4156118"/>
            <a:ext cx="708946" cy="3849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074" y="3246703"/>
            <a:ext cx="432997" cy="5650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0" y="3309018"/>
            <a:ext cx="404622" cy="528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2427" y="2311393"/>
            <a:ext cx="12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Desktops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75432" y="3292565"/>
            <a:ext cx="12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02807" y="4150648"/>
            <a:ext cx="12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Broswers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 rot="800049">
            <a:off x="2468146" y="2769958"/>
            <a:ext cx="1294740" cy="69885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935647" y="1319006"/>
            <a:ext cx="166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Connection Broker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 rot="19157840">
            <a:off x="8392246" y="2251195"/>
            <a:ext cx="1554480" cy="91440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ight Arrow 61"/>
          <p:cNvSpPr/>
          <p:nvPr/>
        </p:nvSpPr>
        <p:spPr>
          <a:xfrm rot="2156755">
            <a:off x="8400506" y="4365176"/>
            <a:ext cx="1523542" cy="81993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 rot="5400000">
            <a:off x="7900705" y="4593149"/>
            <a:ext cx="640080" cy="91440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664022" y="5773106"/>
            <a:ext cx="11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1030" name="Picture 6" descr="https://encrypted-tbn1.gstatic.com/images?q=tbn:ANd9GcSq-DLCmV0AdmRURiYcvku7yOg-FNzk5FJ8XIQ5GdLs10iwvMs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2552" y="4941501"/>
            <a:ext cx="924492" cy="92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792552" y="5770929"/>
            <a:ext cx="11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72" name="Right Arrow 71"/>
          <p:cNvSpPr/>
          <p:nvPr/>
        </p:nvSpPr>
        <p:spPr>
          <a:xfrm rot="5400000">
            <a:off x="7040477" y="4604097"/>
            <a:ext cx="640080" cy="91440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 descr="http://adminzilla.com/images/icon_300x3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5647" y="5033395"/>
            <a:ext cx="728907" cy="72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/>
          <p:cNvCxnSpPr/>
          <p:nvPr/>
        </p:nvCxnSpPr>
        <p:spPr>
          <a:xfrm flipH="1">
            <a:off x="5510308" y="972200"/>
            <a:ext cx="26289" cy="317799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413" y="2146090"/>
            <a:ext cx="1141317" cy="1930739"/>
          </a:xfrm>
          <a:prstGeom prst="rect">
            <a:avLst/>
          </a:prstGeom>
          <a:effectLst/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50648" y="3054611"/>
            <a:ext cx="898061" cy="8927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2911" y="936872"/>
            <a:ext cx="575173" cy="101091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563001" y="880006"/>
            <a:ext cx="11275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Terminal Server </a:t>
            </a:r>
            <a:endParaRPr lang="en-US" dirty="0" smtClean="0"/>
          </a:p>
          <a:p>
            <a:pPr algn="ctr"/>
            <a:endParaRPr lang="en-US" dirty="0" smtClean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886" y="1592678"/>
            <a:ext cx="269885" cy="40113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3706" y="2137851"/>
            <a:ext cx="575173" cy="101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759" y="2806144"/>
            <a:ext cx="269885" cy="40113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556004" y="2242697"/>
            <a:ext cx="109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Single User Server 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9770249" y="789942"/>
            <a:ext cx="1920317" cy="251319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1635" y="3585832"/>
            <a:ext cx="575173" cy="1010910"/>
          </a:xfrm>
          <a:prstGeom prst="rect">
            <a:avLst/>
          </a:prstGeom>
        </p:spPr>
      </p:pic>
      <p:sp>
        <p:nvSpPr>
          <p:cNvPr id="58" name="TextBox 11"/>
          <p:cNvSpPr txBox="1"/>
          <p:nvPr/>
        </p:nvSpPr>
        <p:spPr>
          <a:xfrm>
            <a:off x="10571725" y="3528966"/>
            <a:ext cx="1127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Terminal Server for Desktops </a:t>
            </a:r>
          </a:p>
          <a:p>
            <a:pPr algn="ctr"/>
            <a:endParaRPr lang="en-US" sz="1600" dirty="0" smtClean="0"/>
          </a:p>
        </p:txBody>
      </p:sp>
      <p:pic>
        <p:nvPicPr>
          <p:cNvPr id="59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1610" y="4241638"/>
            <a:ext cx="269885" cy="401136"/>
          </a:xfrm>
          <a:prstGeom prst="rect">
            <a:avLst/>
          </a:prstGeom>
        </p:spPr>
      </p:pic>
      <p:pic>
        <p:nvPicPr>
          <p:cNvPr id="61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430" y="4786811"/>
            <a:ext cx="575173" cy="1010910"/>
          </a:xfrm>
          <a:prstGeom prst="rect">
            <a:avLst/>
          </a:prstGeom>
        </p:spPr>
      </p:pic>
      <p:pic>
        <p:nvPicPr>
          <p:cNvPr id="64" name="Picture 1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1483" y="5455104"/>
            <a:ext cx="269885" cy="401136"/>
          </a:xfrm>
          <a:prstGeom prst="rect">
            <a:avLst/>
          </a:prstGeom>
        </p:spPr>
      </p:pic>
      <p:sp>
        <p:nvSpPr>
          <p:cNvPr id="65" name="TextBox 16"/>
          <p:cNvSpPr txBox="1"/>
          <p:nvPr/>
        </p:nvSpPr>
        <p:spPr>
          <a:xfrm>
            <a:off x="10564728" y="4891657"/>
            <a:ext cx="1097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Terminal</a:t>
            </a:r>
            <a:endParaRPr lang="en-US" sz="1600" dirty="0"/>
          </a:p>
          <a:p>
            <a:pPr algn="ctr"/>
            <a:r>
              <a:rPr lang="en-US" sz="1600" dirty="0" smtClean="0"/>
              <a:t>For Apps</a:t>
            </a:r>
          </a:p>
        </p:txBody>
      </p:sp>
      <p:sp>
        <p:nvSpPr>
          <p:cNvPr id="66" name="Rectangle 17"/>
          <p:cNvSpPr/>
          <p:nvPr/>
        </p:nvSpPr>
        <p:spPr>
          <a:xfrm>
            <a:off x="9778973" y="3438902"/>
            <a:ext cx="1920317" cy="251319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8"/>
          <p:cNvSpPr/>
          <p:nvPr/>
        </p:nvSpPr>
        <p:spPr>
          <a:xfrm rot="20660022">
            <a:off x="2476799" y="3985316"/>
            <a:ext cx="1294740" cy="69885"/>
          </a:xfrm>
          <a:prstGeom prst="rightArrow">
            <a:avLst>
              <a:gd name="adj1" fmla="val 50000"/>
              <a:gd name="adj2" fmla="val 1701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908193" y="491989"/>
            <a:ext cx="166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Tenant A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986425" y="5862177"/>
            <a:ext cx="166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Tenant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14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1" y="1334166"/>
            <a:ext cx="7374808" cy="4813301"/>
          </a:xfrm>
        </p:spPr>
        <p:txBody>
          <a:bodyPr/>
          <a:lstStyle/>
          <a:p>
            <a:r>
              <a:rPr lang="en-US" dirty="0" smtClean="0"/>
              <a:t>AWS automation</a:t>
            </a:r>
          </a:p>
          <a:p>
            <a:r>
              <a:rPr lang="en-US" dirty="0" smtClean="0"/>
              <a:t>Windows configuration automation System Deployment automation</a:t>
            </a:r>
          </a:p>
          <a:p>
            <a:r>
              <a:rPr lang="en-US" dirty="0" smtClean="0"/>
              <a:t>User provision automation</a:t>
            </a:r>
          </a:p>
          <a:p>
            <a:r>
              <a:rPr lang="en-US" dirty="0"/>
              <a:t>Application </a:t>
            </a:r>
            <a:r>
              <a:rPr lang="en-US" dirty="0" smtClean="0"/>
              <a:t>installation automation</a:t>
            </a:r>
          </a:p>
          <a:p>
            <a:r>
              <a:rPr lang="en-US" dirty="0" smtClean="0"/>
              <a:t>Managing configuration drifts</a:t>
            </a:r>
          </a:p>
          <a:p>
            <a:r>
              <a:rPr lang="en-US" dirty="0" smtClean="0"/>
              <a:t>Health Monitoring and alerting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Experience</a:t>
            </a:r>
            <a:r>
              <a:rPr lang="en-US" dirty="0"/>
              <a:t>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1AB59-2942-47F2-9FAA-FA9F04DC85A9}" type="slidenum">
              <a:rPr lang="en-US" smtClean="0"/>
              <a:t>16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781050" y="1323833"/>
            <a:ext cx="3899105" cy="485313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Customer admin registers to system and creates a new company account (tenant)</a:t>
            </a:r>
          </a:p>
          <a:p>
            <a:r>
              <a:rPr lang="en-US" dirty="0" smtClean="0">
                <a:latin typeface="+mn-lt"/>
              </a:rPr>
              <a:t>Provides company info including 3</a:t>
            </a:r>
            <a:r>
              <a:rPr lang="en-US" baseline="30000" dirty="0" smtClean="0">
                <a:latin typeface="+mn-lt"/>
              </a:rPr>
              <a:t>rd</a:t>
            </a:r>
            <a:r>
              <a:rPr lang="en-US" dirty="0" smtClean="0">
                <a:latin typeface="+mn-lt"/>
              </a:rPr>
              <a:t> party billing platform to handle user payment and authorization</a:t>
            </a:r>
          </a:p>
          <a:p>
            <a:r>
              <a:rPr lang="en-US" dirty="0" smtClean="0">
                <a:latin typeface="+mn-lt"/>
              </a:rPr>
              <a:t>Once the user parameters are registered, they are passed to the Ericom Connect Automation Script</a:t>
            </a:r>
          </a:p>
          <a:p>
            <a:r>
              <a:rPr lang="en-US" dirty="0" smtClean="0">
                <a:latin typeface="+mn-lt"/>
              </a:rPr>
              <a:t>The customer will receive a mail with the links that he needs to provide for his users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Company Account Creation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580" y="1101213"/>
            <a:ext cx="3501326" cy="3780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924" y="1028750"/>
            <a:ext cx="3423086" cy="52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User Experience – Cloud in 1,2,3…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" y="1019175"/>
            <a:ext cx="3792014" cy="2581274"/>
          </a:xfrm>
          <a:prstGeom prst="rect">
            <a:avLst/>
          </a:prstGeom>
          <a:effectLst>
            <a:outerShdw blurRad="127000" dist="63500" dir="8100000" algn="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157" y="1896143"/>
            <a:ext cx="4280535" cy="2560320"/>
          </a:xfrm>
          <a:prstGeom prst="rect">
            <a:avLst/>
          </a:prstGeom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523" y="3340467"/>
            <a:ext cx="4032121" cy="2560320"/>
          </a:xfrm>
          <a:prstGeom prst="rect">
            <a:avLst/>
          </a:prstGeom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657600" y="855463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0472"/>
                </a:solidFill>
              </a:rPr>
              <a:t>Register</a:t>
            </a:r>
            <a:endParaRPr lang="en-US" dirty="0">
              <a:solidFill>
                <a:srgbClr val="D1047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5047" y="1856482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0472"/>
                </a:solidFill>
              </a:rPr>
              <a:t>Select</a:t>
            </a:r>
            <a:endParaRPr lang="en-US" dirty="0">
              <a:solidFill>
                <a:srgbClr val="D1047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36726" y="3251608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0472"/>
                </a:solidFill>
              </a:rPr>
              <a:t>Access</a:t>
            </a:r>
            <a:endParaRPr lang="en-US" dirty="0">
              <a:solidFill>
                <a:srgbClr val="D10472"/>
              </a:solidFill>
            </a:endParaRPr>
          </a:p>
        </p:txBody>
      </p:sp>
      <p:sp>
        <p:nvSpPr>
          <p:cNvPr id="10" name="Content Placeholder 11"/>
          <p:cNvSpPr>
            <a:spLocks noGrp="1"/>
          </p:cNvSpPr>
          <p:nvPr>
            <p:ph sz="half" idx="1"/>
          </p:nvPr>
        </p:nvSpPr>
        <p:spPr>
          <a:xfrm>
            <a:off x="840965" y="5168705"/>
            <a:ext cx="5810558" cy="74756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End users will receive from their admin a link to register and connect to their desktop</a:t>
            </a:r>
          </a:p>
        </p:txBody>
      </p:sp>
    </p:spTree>
    <p:extLst>
      <p:ext uri="{BB962C8B-B14F-4D97-AF65-F5344CB8AC3E}">
        <p14:creationId xmlns:p14="http://schemas.microsoft.com/office/powerpoint/2010/main" val="183248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workflow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98345"/>
              </p:ext>
            </p:extLst>
          </p:nvPr>
        </p:nvGraphicFramePr>
        <p:xfrm>
          <a:off x="781050" y="1363663"/>
          <a:ext cx="10572750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pPr lvl="1"/>
            <a:r>
              <a:rPr lang="en-US" sz="2000" dirty="0" smtClean="0"/>
              <a:t>PowerShell based – get the power of both C# and the popular IT community scripts </a:t>
            </a:r>
          </a:p>
          <a:p>
            <a:pPr lvl="1"/>
            <a:r>
              <a:rPr lang="en-US" sz="2000" dirty="0" smtClean="0"/>
              <a:t>Easy to customize</a:t>
            </a:r>
            <a:endParaRPr lang="en-US" sz="2000" dirty="0" smtClean="0"/>
          </a:p>
          <a:p>
            <a:pPr lvl="1"/>
            <a:r>
              <a:rPr lang="en-US" sz="2000" dirty="0" smtClean="0"/>
              <a:t>Easy to monitor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0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Info </a:t>
            </a:r>
            <a:r>
              <a:rPr lang="en-US" dirty="0" smtClean="0"/>
              <a:t>on Cloud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781050" y="1127188"/>
            <a:ext cx="3899105" cy="258940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This step registers </a:t>
            </a:r>
            <a:r>
              <a:rPr lang="en-US">
                <a:latin typeface="+mn-lt"/>
              </a:rPr>
              <a:t>and </a:t>
            </a:r>
            <a:r>
              <a:rPr lang="en-US" dirty="0">
                <a:latin typeface="+mn-lt"/>
              </a:rPr>
              <a:t>configures</a:t>
            </a:r>
            <a:r>
              <a:rPr lang="en-US">
                <a:latin typeface="+mn-lt"/>
              </a:rPr>
              <a:t> a </a:t>
            </a:r>
            <a:r>
              <a:rPr lang="en-US" smtClean="0">
                <a:latin typeface="+mn-lt"/>
              </a:rPr>
              <a:t>new </a:t>
            </a:r>
            <a:r>
              <a:rPr lang="en-US" dirty="0">
                <a:latin typeface="+mn-lt"/>
              </a:rPr>
              <a:t>Company on the system</a:t>
            </a:r>
            <a:endParaRPr lang="en-US" dirty="0"/>
          </a:p>
          <a:p>
            <a:r>
              <a:rPr lang="en-US">
                <a:latin typeface="+mn-lt"/>
              </a:rPr>
              <a:t>The customer </a:t>
            </a:r>
            <a:r>
              <a:rPr lang="en-US" smtClean="0">
                <a:latin typeface="+mn-lt"/>
              </a:rPr>
              <a:t>will </a:t>
            </a:r>
            <a:r>
              <a:rPr lang="en-US" dirty="0">
                <a:latin typeface="+mn-lt"/>
              </a:rPr>
              <a:t>receive a mail with the links that he needs to provide for his users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3256" y="3716594"/>
            <a:ext cx="2979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Register.ps1</a:t>
            </a:r>
          </a:p>
          <a:p>
            <a:endParaRPr lang="en-US" dirty="0"/>
          </a:p>
          <a:p>
            <a:r>
              <a:rPr lang="en-US" dirty="0"/>
              <a:t>function Register {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CreateTennatUserEC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ConfigureAD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CreateVMForTennat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ConfigureBilling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SendMail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867" y="1190933"/>
            <a:ext cx="6124268" cy="3892945"/>
          </a:xfrm>
          <a:prstGeom prst="rect">
            <a:avLst/>
          </a:prstGeom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0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Portal – Create User/Login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537" y="1169884"/>
            <a:ext cx="5371287" cy="41851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Ericom Automation accepts the parameters and automates the provisioning of the system for the new user</a:t>
            </a:r>
          </a:p>
          <a:p>
            <a:pPr marL="327025" lvl="1" indent="-327025"/>
            <a:r>
              <a:rPr lang="en-US" dirty="0">
                <a:latin typeface="+mn-lt"/>
              </a:rPr>
              <a:t>Creates the user in Active Directory and assigns the necessary groups</a:t>
            </a:r>
          </a:p>
          <a:p>
            <a:pPr marL="327025" lvl="1" indent="-327025"/>
            <a:r>
              <a:rPr lang="en-US" dirty="0">
                <a:latin typeface="+mn-lt"/>
              </a:rPr>
              <a:t>Creates or assigns a desktop to the user (RDSH or dedicated instance)</a:t>
            </a:r>
          </a:p>
          <a:p>
            <a:pPr marL="327025" lvl="1" indent="-327025"/>
            <a:r>
              <a:rPr lang="en-US" dirty="0">
                <a:latin typeface="+mn-lt"/>
              </a:rPr>
              <a:t>Tests the user connection and checks the launch analysis output for validity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Returns status email after completion or failure of the automation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313" y="2050668"/>
            <a:ext cx="5418550" cy="3688478"/>
          </a:xfrm>
          <a:prstGeom prst="rect">
            <a:avLst/>
          </a:prstGeom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</a:t>
            </a:r>
            <a:r>
              <a:rPr lang="en-US" sz="3600" dirty="0" smtClean="0"/>
              <a:t>Remote Desktop Session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Remote Desktop Session Host  setup</a:t>
            </a:r>
          </a:p>
          <a:p>
            <a:pPr lvl="1"/>
            <a:r>
              <a:rPr lang="en-US" sz="1800" dirty="0" smtClean="0"/>
              <a:t>Check Prerequisite ( Domain, DNS)</a:t>
            </a:r>
          </a:p>
          <a:p>
            <a:pPr lvl="1"/>
            <a:r>
              <a:rPr lang="en-US" sz="2000" dirty="0" smtClean="0"/>
              <a:t>Install the needed Windows </a:t>
            </a:r>
            <a:r>
              <a:rPr lang="en-US" sz="2000" dirty="0"/>
              <a:t>f</a:t>
            </a:r>
            <a:r>
              <a:rPr lang="en-US" sz="2000" dirty="0" smtClean="0"/>
              <a:t>eatures</a:t>
            </a:r>
            <a:endParaRPr lang="en-US" sz="2000" dirty="0" smtClean="0"/>
          </a:p>
          <a:p>
            <a:pPr lvl="1"/>
            <a:r>
              <a:rPr lang="en-US" sz="2000" dirty="0" smtClean="0"/>
              <a:t>Configure Windows (Firewall, RDP settings, Join Domain)</a:t>
            </a:r>
          </a:p>
          <a:p>
            <a:pPr lvl="1"/>
            <a:r>
              <a:rPr lang="en-US" sz="2000" dirty="0" smtClean="0"/>
              <a:t>Add to the Broker</a:t>
            </a:r>
          </a:p>
          <a:p>
            <a:pPr lvl="1"/>
            <a:r>
              <a:rPr lang="en-US" sz="2000" dirty="0" smtClean="0"/>
              <a:t>Install application and publish them as Remote Apps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789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Connection broker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Connection Broker setup</a:t>
            </a:r>
            <a:endParaRPr lang="en-US" sz="2400" dirty="0" smtClean="0"/>
          </a:p>
          <a:p>
            <a:pPr lvl="1"/>
            <a:r>
              <a:rPr lang="en-US" sz="2000" dirty="0"/>
              <a:t>Check </a:t>
            </a:r>
            <a:r>
              <a:rPr lang="en-US" sz="2000" dirty="0" smtClean="0"/>
              <a:t>Prerequisite ( Domain, DNS)</a:t>
            </a:r>
          </a:p>
          <a:p>
            <a:pPr lvl="1"/>
            <a:r>
              <a:rPr lang="en-US" sz="2000" dirty="0" smtClean="0"/>
              <a:t>Install the needed Windows features</a:t>
            </a:r>
          </a:p>
          <a:p>
            <a:pPr lvl="1"/>
            <a:r>
              <a:rPr lang="en-US" sz="2000" dirty="0" smtClean="0"/>
              <a:t>Install the license server </a:t>
            </a:r>
            <a:endParaRPr lang="en-US" sz="2000" dirty="0" smtClean="0"/>
          </a:p>
          <a:p>
            <a:pPr lvl="1"/>
            <a:r>
              <a:rPr lang="en-US" sz="2000" dirty="0" smtClean="0"/>
              <a:t>Configure Windows (Firewall, RDP settings, Join Domain)</a:t>
            </a:r>
            <a:endParaRPr lang="en-US" sz="2000" dirty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010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Bonus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Get list of MSI product </a:t>
            </a:r>
            <a:r>
              <a:rPr lang="en-US" sz="2400" dirty="0"/>
              <a:t>info - </a:t>
            </a:r>
            <a:r>
              <a:rPr lang="en-US" sz="2400" dirty="0" smtClean="0"/>
              <a:t>Get-GUIDFromMSIs.ps1</a:t>
            </a:r>
          </a:p>
          <a:p>
            <a:r>
              <a:rPr lang="en-US" sz="2400" dirty="0"/>
              <a:t>Join domain </a:t>
            </a:r>
            <a:r>
              <a:rPr lang="en-US" sz="2400" dirty="0" smtClean="0"/>
              <a:t>– JoinMachineToDomain.ps1</a:t>
            </a:r>
          </a:p>
          <a:p>
            <a:r>
              <a:rPr lang="en-US" sz="2400" dirty="0" smtClean="0"/>
              <a:t>Create AD </a:t>
            </a:r>
            <a:r>
              <a:rPr lang="en-US" sz="2400" dirty="0"/>
              <a:t>and domain </a:t>
            </a:r>
            <a:r>
              <a:rPr lang="en-US" sz="2400" dirty="0" smtClean="0"/>
              <a:t>– DomainController.ps1</a:t>
            </a:r>
          </a:p>
          <a:p>
            <a:r>
              <a:rPr lang="en-US" sz="2000" dirty="0" smtClean="0"/>
              <a:t>PowerShell UI ? </a:t>
            </a:r>
          </a:p>
          <a:p>
            <a:r>
              <a:rPr lang="en-US" sz="2000" dirty="0" smtClean="0"/>
              <a:t>Monitoring using script</a:t>
            </a:r>
          </a:p>
          <a:p>
            <a:endParaRPr lang="en-US" sz="2000" dirty="0" smtClean="0"/>
          </a:p>
          <a:p>
            <a:endParaRPr lang="en-US" sz="2000" dirty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051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the Cloud world</a:t>
            </a:r>
          </a:p>
          <a:p>
            <a:pPr lvl="1"/>
            <a:r>
              <a:rPr lang="en-US" sz="2000" dirty="0" smtClean="0"/>
              <a:t>Costs are the most important aspect, keeping them low is a first priority</a:t>
            </a:r>
          </a:p>
          <a:p>
            <a:pPr lvl="1"/>
            <a:r>
              <a:rPr lang="en-US" sz="2000" dirty="0" smtClean="0"/>
              <a:t>Agility is a must - customers will not wait for anything</a:t>
            </a:r>
          </a:p>
          <a:p>
            <a:r>
              <a:rPr lang="en-US" sz="2400" dirty="0" smtClean="0"/>
              <a:t>Cloud Providers</a:t>
            </a:r>
          </a:p>
          <a:p>
            <a:pPr lvl="1"/>
            <a:r>
              <a:rPr lang="en-US" sz="2000" dirty="0" smtClean="0"/>
              <a:t>Need to perform many operations for each customer, during both the on-boarding process and during the day to day management</a:t>
            </a:r>
          </a:p>
          <a:p>
            <a:pPr lvl="1"/>
            <a:r>
              <a:rPr lang="en-US" sz="2000" dirty="0" smtClean="0"/>
              <a:t>Strive to differentiate themselves preferably with off-the-shelf products, while still cater to specific customer demands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0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/>
          <p:cNvSpPr/>
          <p:nvPr/>
        </p:nvSpPr>
        <p:spPr>
          <a:xfrm>
            <a:off x="3002653" y="1131623"/>
            <a:ext cx="8145902" cy="46646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pezoid 11"/>
          <p:cNvSpPr/>
          <p:nvPr/>
        </p:nvSpPr>
        <p:spPr>
          <a:xfrm>
            <a:off x="4832854" y="2997130"/>
            <a:ext cx="4485502" cy="2778727"/>
          </a:xfrm>
          <a:prstGeom prst="trapezoid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apezoid 10"/>
          <p:cNvSpPr/>
          <p:nvPr/>
        </p:nvSpPr>
        <p:spPr>
          <a:xfrm>
            <a:off x="4925530" y="3718456"/>
            <a:ext cx="4250724" cy="2057401"/>
          </a:xfrm>
          <a:prstGeom prst="trapezoi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smtClean="0"/>
              <a:t>RDS in AWS : solution components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1050" y="1363662"/>
            <a:ext cx="2707799" cy="1831477"/>
          </a:xfrm>
        </p:spPr>
        <p:txBody>
          <a:bodyPr/>
          <a:lstStyle/>
          <a:p>
            <a:r>
              <a:rPr lang="en-US" sz="2400" dirty="0" smtClean="0"/>
              <a:t>Agility</a:t>
            </a:r>
          </a:p>
          <a:p>
            <a:r>
              <a:rPr lang="en-US" sz="2400" dirty="0" smtClean="0"/>
              <a:t>Cost savings</a:t>
            </a:r>
          </a:p>
          <a:p>
            <a:r>
              <a:rPr lang="en-US" sz="2400" dirty="0" smtClean="0"/>
              <a:t>User experience</a:t>
            </a:r>
            <a:endParaRPr lang="en-US" sz="2400" dirty="0"/>
          </a:p>
        </p:txBody>
      </p:sp>
      <p:sp>
        <p:nvSpPr>
          <p:cNvPr id="9" name="Trapezoid 8"/>
          <p:cNvSpPr/>
          <p:nvPr/>
        </p:nvSpPr>
        <p:spPr>
          <a:xfrm>
            <a:off x="5067632" y="4451367"/>
            <a:ext cx="3991234" cy="1314451"/>
          </a:xfrm>
          <a:prstGeom prst="trapezoi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/>
          <p:cNvSpPr/>
          <p:nvPr/>
        </p:nvSpPr>
        <p:spPr>
          <a:xfrm>
            <a:off x="5191200" y="5108592"/>
            <a:ext cx="3719384" cy="667265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2886" y="4562490"/>
            <a:ext cx="15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Microsoft RDS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65322" y="3928050"/>
            <a:ext cx="242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Connection Brokering 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235842" y="3205178"/>
            <a:ext cx="155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39538" y="2416244"/>
            <a:ext cx="171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Customization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979693" y="5257558"/>
            <a:ext cx="203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b="1" dirty="0" smtClean="0"/>
              <a:t>AWS infrastructure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5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1" grpId="0" animBg="1"/>
      <p:bldP spid="9" grpId="0" animBg="1"/>
      <p:bldP spid="7" grpId="0" animBg="1"/>
      <p:bldP spid="13" grpId="0"/>
      <p:bldP spid="14" grpId="0"/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AWS environment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993" y="1181100"/>
            <a:ext cx="7161720" cy="49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Microsoft RDS vs VDI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839869"/>
              </p:ext>
            </p:extLst>
          </p:nvPr>
        </p:nvGraphicFramePr>
        <p:xfrm>
          <a:off x="781050" y="1058863"/>
          <a:ext cx="10707944" cy="438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496"/>
                <a:gridCol w="4529671"/>
                <a:gridCol w="3879777"/>
              </a:tblGrid>
              <a:tr h="548553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VDI</a:t>
                      </a:r>
                      <a:endParaRPr lang="en-US" dirty="0"/>
                    </a:p>
                  </a:txBody>
                  <a:tcPr/>
                </a:tc>
              </a:tr>
              <a:tr h="54855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Ease of Operation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Quick installation within minimal prep</a:t>
                      </a:r>
                    </a:p>
                    <a:p>
                      <a:r>
                        <a:rPr lang="en-US" dirty="0" smtClean="0"/>
                        <a:t>No client</a:t>
                      </a:r>
                      <a:r>
                        <a:rPr lang="en-US" baseline="0" dirty="0" smtClean="0"/>
                        <a:t> installation</a:t>
                      </a:r>
                    </a:p>
                    <a:p>
                      <a:r>
                        <a:rPr lang="en-US" baseline="0" dirty="0" smtClean="0"/>
                        <a:t>Minimal IT daily management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</a:t>
                      </a:r>
                      <a:r>
                        <a:rPr lang="en-US" baseline="0" dirty="0" smtClean="0"/>
                        <a:t> a dedicated environment</a:t>
                      </a:r>
                    </a:p>
                    <a:p>
                      <a:r>
                        <a:rPr lang="en-US" baseline="0" dirty="0" smtClean="0"/>
                        <a:t>Requires an image installation</a:t>
                      </a:r>
                    </a:p>
                    <a:p>
                      <a:r>
                        <a:rPr lang="en-US" baseline="0" dirty="0" smtClean="0"/>
                        <a:t>Requires daily IT management  </a:t>
                      </a:r>
                      <a:endParaRPr lang="en-US" dirty="0"/>
                    </a:p>
                  </a:txBody>
                  <a:tcPr/>
                </a:tc>
              </a:tr>
              <a:tr h="54855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Cost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time $100 Microsoft CAL</a:t>
                      </a:r>
                    </a:p>
                    <a:p>
                      <a:r>
                        <a:rPr lang="en-US" dirty="0" smtClean="0"/>
                        <a:t>Higher ratio of users per server (concurrent)</a:t>
                      </a:r>
                    </a:p>
                    <a:p>
                      <a:r>
                        <a:rPr lang="en-US" dirty="0" smtClean="0"/>
                        <a:t>Usage of inexpensive and aged devices</a:t>
                      </a:r>
                    </a:p>
                    <a:p>
                      <a:r>
                        <a:rPr lang="en-US" dirty="0" smtClean="0"/>
                        <a:t>Concurrent licensing </a:t>
                      </a:r>
                    </a:p>
                    <a:p>
                      <a:r>
                        <a:rPr lang="en-US" dirty="0" smtClean="0"/>
                        <a:t>Resources provided on-demand</a:t>
                      </a:r>
                    </a:p>
                    <a:p>
                      <a:endParaRPr lang="en-US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 $100 Microsoft VDA </a:t>
                      </a:r>
                    </a:p>
                    <a:p>
                      <a:r>
                        <a:rPr lang="en-US" dirty="0" smtClean="0"/>
                        <a:t>One system per users (full OS and apps)</a:t>
                      </a:r>
                    </a:p>
                    <a:p>
                      <a:r>
                        <a:rPr lang="en-US" dirty="0" smtClean="0"/>
                        <a:t>Devices should handle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OS &amp; Apps</a:t>
                      </a:r>
                    </a:p>
                    <a:p>
                      <a:r>
                        <a:rPr lang="en-US" dirty="0" smtClean="0"/>
                        <a:t>Licensing</a:t>
                      </a:r>
                      <a:r>
                        <a:rPr lang="en-US" baseline="0" dirty="0" smtClean="0"/>
                        <a:t> per device</a:t>
                      </a:r>
                    </a:p>
                    <a:p>
                      <a:r>
                        <a:rPr lang="en-US" baseline="0" dirty="0" smtClean="0"/>
                        <a:t>Resources are pre-allocated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  <a:tr h="54855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Scalability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 suited for a distributed/global</a:t>
                      </a:r>
                      <a:r>
                        <a:rPr lang="en-US" baseline="0" dirty="0" smtClean="0"/>
                        <a:t> org</a:t>
                      </a:r>
                    </a:p>
                    <a:p>
                      <a:r>
                        <a:rPr lang="en-US" baseline="0" dirty="0" smtClean="0"/>
                        <a:t>Easily supports 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party and BYOD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 a datacenter in each location</a:t>
                      </a:r>
                    </a:p>
                    <a:p>
                      <a:r>
                        <a:rPr lang="en-US" dirty="0" smtClean="0"/>
                        <a:t>Harder</a:t>
                      </a:r>
                      <a:r>
                        <a:rPr lang="en-US" baseline="0" dirty="0" smtClean="0"/>
                        <a:t> to support BYOD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8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ricomTemplate.potx" id="{72C1CFDC-82D3-4EA8-B78B-8BACB6AB4B64}" vid="{4C9F92C5-E7BA-4839-99C1-5160047C86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6628f8f-9c7f-4cc9-9618-2d1ee43c7659">
      <UserInfo>
        <DisplayName>Adam Greenblum</DisplayName>
        <AccountId>22</AccountId>
        <AccountType/>
      </UserInfo>
      <UserInfo>
        <DisplayName>James Lui</DisplayName>
        <AccountId>19</AccountId>
        <AccountType/>
      </UserInfo>
      <UserInfo>
        <DisplayName>Daniel Miller</DisplayName>
        <AccountId>16</AccountId>
        <AccountType/>
      </UserInfo>
      <UserInfo>
        <DisplayName>Rachel Shemberg</DisplayName>
        <AccountId>15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905A2CFDA9A4A8697E01B9719EA29" ma:contentTypeVersion="2" ma:contentTypeDescription="Create a new document." ma:contentTypeScope="" ma:versionID="710ed07245b4e2a24dcc1b0927d130bb">
  <xsd:schema xmlns:xsd="http://www.w3.org/2001/XMLSchema" xmlns:xs="http://www.w3.org/2001/XMLSchema" xmlns:p="http://schemas.microsoft.com/office/2006/metadata/properties" xmlns:ns2="46628f8f-9c7f-4cc9-9618-2d1ee43c7659" targetNamespace="http://schemas.microsoft.com/office/2006/metadata/properties" ma:root="true" ma:fieldsID="51e7552ae5ace98559c6f6d48d17b9ed" ns2:_="">
    <xsd:import namespace="46628f8f-9c7f-4cc9-9618-2d1ee43c76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28f8f-9c7f-4cc9-9618-2d1ee43c76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7E2E63-F9A1-4B82-BEE3-5558ED885AF7}">
  <ds:schemaRefs>
    <ds:schemaRef ds:uri="http://purl.org/dc/terms/"/>
    <ds:schemaRef ds:uri="http://purl.org/dc/elements/1.1/"/>
    <ds:schemaRef ds:uri="http://schemas.microsoft.com/office/2006/metadata/properties"/>
    <ds:schemaRef ds:uri="46628f8f-9c7f-4cc9-9618-2d1ee43c7659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8399043-F5D0-48EA-A855-71047EA08B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5FC72D-08CE-42FF-8D0D-91B28A215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28f8f-9c7f-4cc9-9618-2d1ee43c76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EricomTemplate</Template>
  <TotalTime>19296</TotalTime>
  <Words>1008</Words>
  <Application>Microsoft Macintosh PowerPoint</Application>
  <PresentationFormat>Widescreen</PresentationFormat>
  <Paragraphs>197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 Unicode MS</vt:lpstr>
      <vt:lpstr>Calibri</vt:lpstr>
      <vt:lpstr>Wingdings</vt:lpstr>
      <vt:lpstr>Arial</vt:lpstr>
      <vt:lpstr>Office Theme</vt:lpstr>
      <vt:lpstr>Build an RDSH App and Desktop Virtualization Environment in Amazon AWS</vt:lpstr>
      <vt:lpstr>Automation</vt:lpstr>
      <vt:lpstr>Automation – Remote Desktop Session Host</vt:lpstr>
      <vt:lpstr>Automation – Connection broker</vt:lpstr>
      <vt:lpstr>Automation – Bonus</vt:lpstr>
      <vt:lpstr>The Cloud Challenge</vt:lpstr>
      <vt:lpstr>RDS in AWS : solution components</vt:lpstr>
      <vt:lpstr>AWS environment </vt:lpstr>
      <vt:lpstr>Microsoft RDS vs VDI</vt:lpstr>
      <vt:lpstr>Connection Broker</vt:lpstr>
      <vt:lpstr>Automation</vt:lpstr>
      <vt:lpstr>Customization</vt:lpstr>
      <vt:lpstr>RDS Logical Architecture Multi-Tenancy </vt:lpstr>
      <vt:lpstr>Automation</vt:lpstr>
      <vt:lpstr>Automation</vt:lpstr>
      <vt:lpstr>The Cloud Experience </vt:lpstr>
      <vt:lpstr>New Company Account Creation</vt:lpstr>
      <vt:lpstr>The User Experience – Cloud in 1,2,3…</vt:lpstr>
      <vt:lpstr>Backend workflow </vt:lpstr>
      <vt:lpstr>Detailed Info on Cloud Steps</vt:lpstr>
      <vt:lpstr>Register</vt:lpstr>
      <vt:lpstr>Cloud Portal – Create User/Login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Miller</dc:creator>
  <cp:lastModifiedBy>Erez Pasternak</cp:lastModifiedBy>
  <cp:revision>98</cp:revision>
  <dcterms:created xsi:type="dcterms:W3CDTF">2016-02-23T08:25:31Z</dcterms:created>
  <dcterms:modified xsi:type="dcterms:W3CDTF">2016-07-17T12:31:49Z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0x0101005BE905A2CFDA9A4A8697E01B9719EA29</vt:lpwstr>
  </property>
</Properties>
</file>